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322" r:id="rId10"/>
    <p:sldId id="319" r:id="rId11"/>
    <p:sldId id="321" r:id="rId12"/>
    <p:sldId id="323" r:id="rId13"/>
    <p:sldId id="265" r:id="rId14"/>
    <p:sldId id="266" r:id="rId15"/>
    <p:sldId id="267" r:id="rId16"/>
    <p:sldId id="268" r:id="rId17"/>
    <p:sldId id="269" r:id="rId18"/>
    <p:sldId id="270" r:id="rId19"/>
    <p:sldId id="324" r:id="rId20"/>
    <p:sldId id="261" r:id="rId21"/>
    <p:sldId id="272" r:id="rId22"/>
    <p:sldId id="273" r:id="rId23"/>
    <p:sldId id="274" r:id="rId24"/>
    <p:sldId id="275" r:id="rId25"/>
  </p:sldIdLst>
  <p:sldSz cx="9144000" cy="5143500" type="screen16x9"/>
  <p:notesSz cx="9144000" cy="51435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C95"/>
    <a:srgbClr val="6B7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7" autoAdjust="0"/>
    <p:restoredTop sz="94592"/>
  </p:normalViewPr>
  <p:slideViewPr>
    <p:cSldViewPr>
      <p:cViewPr varScale="1">
        <p:scale>
          <a:sx n="109" d="100"/>
          <a:sy n="109" d="100"/>
        </p:scale>
        <p:origin x="75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117F2-9D05-2B4F-A4A3-0A977E4AEF15}" type="datetimeFigureOut">
              <a:rPr lang="en-TR" smtClean="0"/>
              <a:t>01/22/2022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39D8E-6D46-AA47-AFB5-441B25B0088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8470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39D8E-6D46-AA47-AFB5-441B25B00881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0489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2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97861" y="1494866"/>
            <a:ext cx="3748277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FF358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2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76225" y="368807"/>
            <a:ext cx="8593455" cy="4588510"/>
          </a:xfrm>
          <a:custGeom>
            <a:avLst/>
            <a:gdLst/>
            <a:ahLst/>
            <a:cxnLst/>
            <a:rect l="l" t="t" r="r" b="b"/>
            <a:pathLst>
              <a:path w="8593455" h="4588510">
                <a:moveTo>
                  <a:pt x="8593074" y="4318"/>
                </a:moveTo>
                <a:lnTo>
                  <a:pt x="8588756" y="0"/>
                </a:lnTo>
                <a:lnTo>
                  <a:pt x="8583549" y="0"/>
                </a:lnTo>
                <a:lnTo>
                  <a:pt x="8583549" y="4473714"/>
                </a:lnTo>
                <a:lnTo>
                  <a:pt x="8574024" y="4473714"/>
                </a:lnTo>
                <a:lnTo>
                  <a:pt x="19050" y="4473714"/>
                </a:lnTo>
                <a:lnTo>
                  <a:pt x="9525" y="4473714"/>
                </a:lnTo>
                <a:lnTo>
                  <a:pt x="9525" y="0"/>
                </a:lnTo>
                <a:lnTo>
                  <a:pt x="4267" y="0"/>
                </a:lnTo>
                <a:lnTo>
                  <a:pt x="0" y="4318"/>
                </a:lnTo>
                <a:lnTo>
                  <a:pt x="0" y="4583735"/>
                </a:lnTo>
                <a:lnTo>
                  <a:pt x="4267" y="4588002"/>
                </a:lnTo>
                <a:lnTo>
                  <a:pt x="8588756" y="4588002"/>
                </a:lnTo>
                <a:lnTo>
                  <a:pt x="8593074" y="4583735"/>
                </a:lnTo>
                <a:lnTo>
                  <a:pt x="8593074" y="4568952"/>
                </a:lnTo>
                <a:lnTo>
                  <a:pt x="8593074" y="4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85750" y="685037"/>
            <a:ext cx="8574405" cy="4157979"/>
          </a:xfrm>
          <a:custGeom>
            <a:avLst/>
            <a:gdLst/>
            <a:ahLst/>
            <a:cxnLst/>
            <a:rect l="l" t="t" r="r" b="b"/>
            <a:pathLst>
              <a:path w="8574405" h="4157979">
                <a:moveTo>
                  <a:pt x="0" y="4157472"/>
                </a:moveTo>
                <a:lnTo>
                  <a:pt x="8574024" y="4157472"/>
                </a:lnTo>
                <a:lnTo>
                  <a:pt x="8574024" y="0"/>
                </a:lnTo>
                <a:lnTo>
                  <a:pt x="0" y="0"/>
                </a:lnTo>
                <a:lnTo>
                  <a:pt x="0" y="4157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85750" y="273558"/>
            <a:ext cx="8574405" cy="4569460"/>
          </a:xfrm>
          <a:custGeom>
            <a:avLst/>
            <a:gdLst/>
            <a:ahLst/>
            <a:cxnLst/>
            <a:rect l="l" t="t" r="r" b="b"/>
            <a:pathLst>
              <a:path w="8574405" h="4569460">
                <a:moveTo>
                  <a:pt x="0" y="4568952"/>
                </a:moveTo>
                <a:lnTo>
                  <a:pt x="8574024" y="4568952"/>
                </a:lnTo>
                <a:lnTo>
                  <a:pt x="8574024" y="0"/>
                </a:lnTo>
                <a:lnTo>
                  <a:pt x="0" y="0"/>
                </a:lnTo>
                <a:lnTo>
                  <a:pt x="0" y="456895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5750" y="273558"/>
            <a:ext cx="8574024" cy="41147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85750" y="273558"/>
            <a:ext cx="8574405" cy="411480"/>
          </a:xfrm>
          <a:custGeom>
            <a:avLst/>
            <a:gdLst/>
            <a:ahLst/>
            <a:cxnLst/>
            <a:rect l="l" t="t" r="r" b="b"/>
            <a:pathLst>
              <a:path w="8574405" h="411480">
                <a:moveTo>
                  <a:pt x="0" y="411479"/>
                </a:moveTo>
                <a:lnTo>
                  <a:pt x="8574024" y="411479"/>
                </a:lnTo>
                <a:lnTo>
                  <a:pt x="8574024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50707" y="380999"/>
            <a:ext cx="195072" cy="19557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01811" y="380999"/>
            <a:ext cx="195072" cy="19557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76259" y="380999"/>
            <a:ext cx="195072" cy="1955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37" y="791083"/>
            <a:ext cx="319252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0476" y="1471041"/>
            <a:ext cx="7733030" cy="3150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29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12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01.jpg"/><Relationship Id="rId5" Type="http://schemas.openxmlformats.org/officeDocument/2006/relationships/image" Target="../media/image5.png"/><Relationship Id="rId10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03.jpg"/><Relationship Id="rId5" Type="http://schemas.openxmlformats.org/officeDocument/2006/relationships/image" Target="../media/image5.png"/><Relationship Id="rId10" Type="http://schemas.openxmlformats.org/officeDocument/2006/relationships/image" Target="../media/image102.jpg"/><Relationship Id="rId4" Type="http://schemas.openxmlformats.org/officeDocument/2006/relationships/image" Target="../media/image4.png"/><Relationship Id="rId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4.png"/><Relationship Id="rId9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4.png"/><Relationship Id="rId9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2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29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45.png"/><Relationship Id="rId5" Type="http://schemas.openxmlformats.org/officeDocument/2006/relationships/image" Target="../media/image126.png"/><Relationship Id="rId10" Type="http://schemas.openxmlformats.org/officeDocument/2006/relationships/image" Target="../media/image28.png"/><Relationship Id="rId4" Type="http://schemas.openxmlformats.org/officeDocument/2006/relationships/image" Target="../media/image125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.labml.ai/papers/weekly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sites.google.com/site/louismccallapcp/home/development/use-cases/use-case%20diagr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sgo.com/theme/virtual-weekly-status-report#search-Business%26position-14%26results-1491" TargetMode="External"/><Relationship Id="rId5" Type="http://schemas.openxmlformats.org/officeDocument/2006/relationships/hyperlink" Target="http://cengproject.cankaya.edu.tr/templates/" TargetMode="External"/><Relationship Id="rId10" Type="http://schemas.openxmlformats.org/officeDocument/2006/relationships/hyperlink" Target="https://github.com/UKPLab/sentence-transformers" TargetMode="External"/><Relationship Id="rId4" Type="http://schemas.openxmlformats.org/officeDocument/2006/relationships/image" Target="../media/image131.png"/><Relationship Id="rId9" Type="http://schemas.openxmlformats.org/officeDocument/2006/relationships/hyperlink" Target="https://huggingface.co/docs/transformers/model_doc/ber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jpg"/><Relationship Id="rId18" Type="http://schemas.openxmlformats.org/officeDocument/2006/relationships/image" Target="../media/image138.gif"/><Relationship Id="rId3" Type="http://schemas.openxmlformats.org/officeDocument/2006/relationships/image" Target="../media/image6.png"/><Relationship Id="rId7" Type="http://schemas.openxmlformats.org/officeDocument/2006/relationships/hyperlink" Target="http://bit.ly/2TtBDfr" TargetMode="External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yoMsr" TargetMode="External"/><Relationship Id="rId11" Type="http://schemas.openxmlformats.org/officeDocument/2006/relationships/image" Target="../media/image132.png"/><Relationship Id="rId5" Type="http://schemas.openxmlformats.org/officeDocument/2006/relationships/hyperlink" Target="http://bit.ly/2Tynxth" TargetMode="External"/><Relationship Id="rId15" Type="http://schemas.openxmlformats.org/officeDocument/2006/relationships/image" Target="../media/image135.pn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1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2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29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7.jp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82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2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565" y="635507"/>
              <a:ext cx="7724775" cy="4083685"/>
            </a:xfrm>
            <a:custGeom>
              <a:avLst/>
              <a:gdLst/>
              <a:ahLst/>
              <a:cxnLst/>
              <a:rect l="l" t="t" r="r" b="b"/>
              <a:pathLst>
                <a:path w="7724775" h="4083685">
                  <a:moveTo>
                    <a:pt x="7724394" y="4318"/>
                  </a:moveTo>
                  <a:lnTo>
                    <a:pt x="7720076" y="0"/>
                  </a:lnTo>
                  <a:lnTo>
                    <a:pt x="7714869" y="0"/>
                  </a:lnTo>
                  <a:lnTo>
                    <a:pt x="7714869" y="3969258"/>
                  </a:lnTo>
                  <a:lnTo>
                    <a:pt x="7705344" y="3969258"/>
                  </a:lnTo>
                  <a:lnTo>
                    <a:pt x="19050" y="3969258"/>
                  </a:lnTo>
                  <a:lnTo>
                    <a:pt x="9525" y="396925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079290"/>
                  </a:lnTo>
                  <a:lnTo>
                    <a:pt x="4267" y="4083558"/>
                  </a:lnTo>
                  <a:lnTo>
                    <a:pt x="7720076" y="4083558"/>
                  </a:lnTo>
                  <a:lnTo>
                    <a:pt x="7724394" y="4079290"/>
                  </a:lnTo>
                  <a:lnTo>
                    <a:pt x="7724394" y="4064508"/>
                  </a:lnTo>
                  <a:lnTo>
                    <a:pt x="772439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90" y="540258"/>
              <a:ext cx="7705344" cy="40645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0090" y="540258"/>
              <a:ext cx="7705725" cy="4064635"/>
            </a:xfrm>
            <a:custGeom>
              <a:avLst/>
              <a:gdLst/>
              <a:ahLst/>
              <a:cxnLst/>
              <a:rect l="l" t="t" r="r" b="b"/>
              <a:pathLst>
                <a:path w="7705725" h="4064635">
                  <a:moveTo>
                    <a:pt x="0" y="4064508"/>
                  </a:moveTo>
                  <a:lnTo>
                    <a:pt x="7705344" y="4064508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40645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7412735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7412735" y="3063240"/>
                  </a:lnTo>
                  <a:lnTo>
                    <a:pt x="7412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0" y="3063240"/>
                  </a:moveTo>
                  <a:lnTo>
                    <a:pt x="7412735" y="3063240"/>
                  </a:lnTo>
                  <a:lnTo>
                    <a:pt x="7412735" y="0"/>
                  </a:lnTo>
                  <a:lnTo>
                    <a:pt x="0" y="0"/>
                  </a:lnTo>
                  <a:lnTo>
                    <a:pt x="0" y="306324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66111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6611111" y="400811"/>
                  </a:lnTo>
                  <a:lnTo>
                    <a:pt x="66111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0" y="400811"/>
                  </a:moveTo>
                  <a:lnTo>
                    <a:pt x="6611111" y="400811"/>
                  </a:lnTo>
                  <a:lnTo>
                    <a:pt x="66111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400812" y="290703"/>
                  </a:moveTo>
                  <a:lnTo>
                    <a:pt x="0" y="290703"/>
                  </a:lnTo>
                  <a:lnTo>
                    <a:pt x="0" y="400812"/>
                  </a:lnTo>
                  <a:lnTo>
                    <a:pt x="400812" y="400812"/>
                  </a:lnTo>
                  <a:lnTo>
                    <a:pt x="400812" y="290703"/>
                  </a:lnTo>
                  <a:close/>
                </a:path>
                <a:path w="401319" h="401320">
                  <a:moveTo>
                    <a:pt x="400812" y="0"/>
                  </a:moveTo>
                  <a:lnTo>
                    <a:pt x="0" y="0"/>
                  </a:lnTo>
                  <a:lnTo>
                    <a:pt x="0" y="185940"/>
                  </a:lnTo>
                  <a:lnTo>
                    <a:pt x="400812" y="185940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0" y="400811"/>
                  </a:moveTo>
                  <a:lnTo>
                    <a:pt x="400812" y="400811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4008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400811" y="400811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0" y="400811"/>
                  </a:moveTo>
                  <a:lnTo>
                    <a:pt x="400811" y="400811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9264" y="4165091"/>
              <a:ext cx="7205980" cy="200025"/>
            </a:xfrm>
            <a:custGeom>
              <a:avLst/>
              <a:gdLst/>
              <a:ahLst/>
              <a:cxnLst/>
              <a:rect l="l" t="t" r="r" b="b"/>
              <a:pathLst>
                <a:path w="7205980" h="200025">
                  <a:moveTo>
                    <a:pt x="172212" y="0"/>
                  </a:moveTo>
                  <a:lnTo>
                    <a:pt x="0" y="99822"/>
                  </a:lnTo>
                  <a:lnTo>
                    <a:pt x="172212" y="199644"/>
                  </a:lnTo>
                  <a:lnTo>
                    <a:pt x="172212" y="0"/>
                  </a:lnTo>
                  <a:close/>
                </a:path>
                <a:path w="7205980" h="200025">
                  <a:moveTo>
                    <a:pt x="7205472" y="99822"/>
                  </a:moveTo>
                  <a:lnTo>
                    <a:pt x="7033260" y="0"/>
                  </a:lnTo>
                  <a:lnTo>
                    <a:pt x="7033260" y="199644"/>
                  </a:lnTo>
                  <a:lnTo>
                    <a:pt x="7205472" y="99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23404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12736" y="638809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204165" y="118681"/>
                  </a:moveTo>
                  <a:lnTo>
                    <a:pt x="56388" y="118681"/>
                  </a:lnTo>
                  <a:lnTo>
                    <a:pt x="56388" y="141478"/>
                  </a:lnTo>
                  <a:lnTo>
                    <a:pt x="204165" y="141478"/>
                  </a:lnTo>
                  <a:lnTo>
                    <a:pt x="204165" y="118681"/>
                  </a:lnTo>
                  <a:close/>
                </a:path>
                <a:path w="260984" h="260350">
                  <a:moveTo>
                    <a:pt x="260604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0604" y="260350"/>
                  </a:lnTo>
                  <a:lnTo>
                    <a:pt x="260604" y="238760"/>
                  </a:lnTo>
                  <a:lnTo>
                    <a:pt x="22606" y="238760"/>
                  </a:lnTo>
                  <a:lnTo>
                    <a:pt x="22606" y="21590"/>
                  </a:lnTo>
                  <a:lnTo>
                    <a:pt x="238633" y="21590"/>
                  </a:lnTo>
                  <a:lnTo>
                    <a:pt x="238633" y="238379"/>
                  </a:lnTo>
                  <a:lnTo>
                    <a:pt x="260604" y="238379"/>
                  </a:lnTo>
                  <a:lnTo>
                    <a:pt x="260604" y="21590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28431" y="649274"/>
              <a:ext cx="238125" cy="239395"/>
            </a:xfrm>
            <a:custGeom>
              <a:avLst/>
              <a:gdLst/>
              <a:ahLst/>
              <a:cxnLst/>
              <a:rect l="l" t="t" r="r" b="b"/>
              <a:pathLst>
                <a:path w="238125" h="239394">
                  <a:moveTo>
                    <a:pt x="237693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7693" y="239217"/>
                  </a:lnTo>
                  <a:lnTo>
                    <a:pt x="237693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6240" y="638809"/>
              <a:ext cx="262255" cy="260350"/>
            </a:xfrm>
            <a:custGeom>
              <a:avLst/>
              <a:gdLst/>
              <a:ahLst/>
              <a:cxnLst/>
              <a:rect l="l" t="t" r="r" b="b"/>
              <a:pathLst>
                <a:path w="262254" h="260350">
                  <a:moveTo>
                    <a:pt x="26212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2128" y="260350"/>
                  </a:lnTo>
                  <a:lnTo>
                    <a:pt x="262128" y="238760"/>
                  </a:lnTo>
                  <a:lnTo>
                    <a:pt x="22733" y="238760"/>
                  </a:lnTo>
                  <a:lnTo>
                    <a:pt x="22733" y="21590"/>
                  </a:lnTo>
                  <a:lnTo>
                    <a:pt x="240030" y="21590"/>
                  </a:lnTo>
                  <a:lnTo>
                    <a:pt x="240030" y="238379"/>
                  </a:lnTo>
                  <a:lnTo>
                    <a:pt x="262128" y="238379"/>
                  </a:lnTo>
                  <a:lnTo>
                    <a:pt x="262128" y="21590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868" y="708659"/>
              <a:ext cx="120396" cy="120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5156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14488" y="638809"/>
              <a:ext cx="262255" cy="260350"/>
            </a:xfrm>
            <a:custGeom>
              <a:avLst/>
              <a:gdLst/>
              <a:ahLst/>
              <a:cxnLst/>
              <a:rect l="l" t="t" r="r" b="b"/>
              <a:pathLst>
                <a:path w="262254" h="260350">
                  <a:moveTo>
                    <a:pt x="196596" y="64770"/>
                  </a:moveTo>
                  <a:lnTo>
                    <a:pt x="174752" y="64770"/>
                  </a:lnTo>
                  <a:lnTo>
                    <a:pt x="174752" y="87630"/>
                  </a:lnTo>
                  <a:lnTo>
                    <a:pt x="174752" y="172720"/>
                  </a:lnTo>
                  <a:lnTo>
                    <a:pt x="88138" y="172720"/>
                  </a:lnTo>
                  <a:lnTo>
                    <a:pt x="88138" y="87630"/>
                  </a:lnTo>
                  <a:lnTo>
                    <a:pt x="174752" y="87630"/>
                  </a:lnTo>
                  <a:lnTo>
                    <a:pt x="174752" y="64770"/>
                  </a:lnTo>
                  <a:lnTo>
                    <a:pt x="65532" y="64770"/>
                  </a:lnTo>
                  <a:lnTo>
                    <a:pt x="65532" y="87630"/>
                  </a:lnTo>
                  <a:lnTo>
                    <a:pt x="65532" y="172720"/>
                  </a:lnTo>
                  <a:lnTo>
                    <a:pt x="65532" y="194310"/>
                  </a:lnTo>
                  <a:lnTo>
                    <a:pt x="196596" y="194310"/>
                  </a:lnTo>
                  <a:lnTo>
                    <a:pt x="196596" y="173101"/>
                  </a:lnTo>
                  <a:lnTo>
                    <a:pt x="196596" y="172720"/>
                  </a:lnTo>
                  <a:lnTo>
                    <a:pt x="196596" y="87630"/>
                  </a:lnTo>
                  <a:lnTo>
                    <a:pt x="196596" y="86995"/>
                  </a:lnTo>
                  <a:lnTo>
                    <a:pt x="196596" y="64770"/>
                  </a:lnTo>
                  <a:close/>
                </a:path>
                <a:path w="262254" h="260350">
                  <a:moveTo>
                    <a:pt x="26212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2128" y="260350"/>
                  </a:lnTo>
                  <a:lnTo>
                    <a:pt x="262128" y="238760"/>
                  </a:lnTo>
                  <a:lnTo>
                    <a:pt x="22733" y="238760"/>
                  </a:lnTo>
                  <a:lnTo>
                    <a:pt x="22733" y="21590"/>
                  </a:lnTo>
                  <a:lnTo>
                    <a:pt x="240030" y="21590"/>
                  </a:lnTo>
                  <a:lnTo>
                    <a:pt x="240030" y="238379"/>
                  </a:lnTo>
                  <a:lnTo>
                    <a:pt x="262128" y="238379"/>
                  </a:lnTo>
                  <a:lnTo>
                    <a:pt x="262128" y="21590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219705" y="960500"/>
            <a:ext cx="4483608" cy="1338956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065" marR="5080" algn="ctr">
              <a:lnSpc>
                <a:spcPct val="80000"/>
              </a:lnSpc>
              <a:spcBef>
                <a:spcPts val="1055"/>
              </a:spcBef>
            </a:pPr>
            <a:r>
              <a:rPr sz="3200" b="1" spc="-33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ACA</a:t>
            </a:r>
            <a:r>
              <a:rPr sz="3200" b="1" spc="-360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D</a:t>
            </a:r>
            <a:r>
              <a:rPr sz="3200" b="1" spc="-22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EMIC</a:t>
            </a:r>
            <a:r>
              <a:rPr lang="tr-TR" sz="3200" b="1" spc="-22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 </a:t>
            </a:r>
            <a:r>
              <a:rPr sz="3200" b="1" spc="-28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RESEARCH  </a:t>
            </a:r>
            <a:r>
              <a:rPr sz="3200" b="1" spc="-27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RECOMMENDER</a:t>
            </a:r>
            <a:br>
              <a:rPr lang="tr-TR" sz="3200" b="1" spc="-27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</a:br>
            <a:r>
              <a:rPr sz="3200" b="1" spc="-275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 </a:t>
            </a:r>
            <a:r>
              <a:rPr sz="3200" b="1" spc="-270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 </a:t>
            </a:r>
            <a:r>
              <a:rPr sz="3200" b="1" spc="-250" dirty="0">
                <a:solidFill>
                  <a:srgbClr val="181818"/>
                </a:solidFill>
                <a:latin typeface="Copperplate" panose="02000504000000020004" pitchFamily="2" charset="77"/>
                <a:cs typeface="Trebuchet MS"/>
              </a:rPr>
              <a:t>SYSTEM</a:t>
            </a:r>
            <a:endParaRPr sz="3200" b="1" dirty="0">
              <a:latin typeface="Copperplate" panose="02000504000000020004" pitchFamily="2" charset="77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3885" y="2778378"/>
            <a:ext cx="3562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41600" algn="l"/>
              </a:tabLst>
            </a:pPr>
            <a:r>
              <a:rPr sz="1600" spc="-15" dirty="0">
                <a:solidFill>
                  <a:srgbClr val="FF3586"/>
                </a:solidFill>
                <a:latin typeface="Tahoma"/>
                <a:cs typeface="Tahoma"/>
              </a:rPr>
              <a:t>Anıl</a:t>
            </a:r>
            <a:r>
              <a:rPr sz="1600" spc="-155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F3586"/>
                </a:solidFill>
                <a:latin typeface="Tahoma"/>
                <a:cs typeface="Tahoma"/>
              </a:rPr>
              <a:t>Mithatcan</a:t>
            </a:r>
            <a:r>
              <a:rPr sz="1600" spc="-160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F3586"/>
                </a:solidFill>
                <a:latin typeface="Tahoma"/>
                <a:cs typeface="Tahoma"/>
              </a:rPr>
              <a:t>AKBAŞ	</a:t>
            </a:r>
            <a:r>
              <a:rPr sz="1600" spc="-85" dirty="0">
                <a:solidFill>
                  <a:srgbClr val="FF3586"/>
                </a:solidFill>
                <a:latin typeface="Tahoma"/>
                <a:cs typeface="Tahoma"/>
              </a:rPr>
              <a:t>201811001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3885" y="3022218"/>
            <a:ext cx="19297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FF3586"/>
                </a:solidFill>
                <a:latin typeface="Tahoma"/>
                <a:cs typeface="Tahoma"/>
              </a:rPr>
              <a:t>Başak</a:t>
            </a:r>
            <a:r>
              <a:rPr sz="1600" spc="-165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FF3586"/>
                </a:solidFill>
                <a:latin typeface="Tahoma"/>
                <a:cs typeface="Tahoma"/>
              </a:rPr>
              <a:t>ÇA</a:t>
            </a:r>
            <a:r>
              <a:rPr sz="1600" spc="-105" dirty="0">
                <a:solidFill>
                  <a:srgbClr val="FF3586"/>
                </a:solidFill>
                <a:latin typeface="Tahoma"/>
                <a:cs typeface="Tahoma"/>
              </a:rPr>
              <a:t>V</a:t>
            </a:r>
            <a:r>
              <a:rPr sz="1600" spc="-70" dirty="0">
                <a:solidFill>
                  <a:srgbClr val="FF3586"/>
                </a:solidFill>
                <a:latin typeface="Tahoma"/>
                <a:cs typeface="Tahoma"/>
              </a:rPr>
              <a:t>UŞDAĞ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30" dirty="0">
                <a:solidFill>
                  <a:srgbClr val="FF3586"/>
                </a:solidFill>
                <a:latin typeface="Tahoma"/>
                <a:cs typeface="Tahoma"/>
              </a:rPr>
              <a:t>Ber</a:t>
            </a:r>
            <a:r>
              <a:rPr sz="1600" spc="-20" dirty="0">
                <a:solidFill>
                  <a:srgbClr val="FF3586"/>
                </a:solidFill>
                <a:latin typeface="Tahoma"/>
                <a:cs typeface="Tahoma"/>
              </a:rPr>
              <a:t>kan</a:t>
            </a:r>
            <a:r>
              <a:rPr sz="1600" spc="-180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FF3586"/>
                </a:solidFill>
                <a:latin typeface="Tahoma"/>
                <a:cs typeface="Tahoma"/>
              </a:rPr>
              <a:t>T</a:t>
            </a:r>
            <a:r>
              <a:rPr sz="1600" spc="-65" dirty="0">
                <a:solidFill>
                  <a:srgbClr val="FF3586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FF3586"/>
                </a:solidFill>
                <a:latin typeface="Tahoma"/>
                <a:cs typeface="Tahoma"/>
              </a:rPr>
              <a:t>h</a:t>
            </a:r>
            <a:r>
              <a:rPr sz="1600" spc="-35" dirty="0">
                <a:solidFill>
                  <a:srgbClr val="FF3586"/>
                </a:solidFill>
                <a:latin typeface="Tahoma"/>
                <a:cs typeface="Tahoma"/>
              </a:rPr>
              <a:t>a</a:t>
            </a:r>
            <a:r>
              <a:rPr sz="1600" spc="-145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FF3586"/>
                </a:solidFill>
                <a:latin typeface="Tahoma"/>
                <a:cs typeface="Tahoma"/>
              </a:rPr>
              <a:t>Ö</a:t>
            </a:r>
            <a:r>
              <a:rPr sz="1600" spc="-90" dirty="0">
                <a:solidFill>
                  <a:srgbClr val="FF3586"/>
                </a:solidFill>
                <a:latin typeface="Tahoma"/>
                <a:cs typeface="Tahoma"/>
              </a:rPr>
              <a:t>ZDEMİR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3421" y="3022218"/>
            <a:ext cx="93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3586"/>
                </a:solidFill>
                <a:latin typeface="Tahoma"/>
                <a:cs typeface="Tahoma"/>
              </a:rPr>
              <a:t>201711014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85" dirty="0">
                <a:solidFill>
                  <a:srgbClr val="FF3586"/>
                </a:solidFill>
                <a:latin typeface="Tahoma"/>
                <a:cs typeface="Tahoma"/>
              </a:rPr>
              <a:t>201811402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3177" y="752665"/>
            <a:ext cx="8495665" cy="4114800"/>
            <a:chOff x="273177" y="752665"/>
            <a:chExt cx="8495665" cy="4114800"/>
          </a:xfrm>
        </p:grpSpPr>
        <p:sp>
          <p:nvSpPr>
            <p:cNvPr id="28" name="object 28"/>
            <p:cNvSpPr/>
            <p:nvPr/>
          </p:nvSpPr>
          <p:spPr>
            <a:xfrm>
              <a:off x="7155942" y="1957577"/>
              <a:ext cx="352425" cy="550545"/>
            </a:xfrm>
            <a:custGeom>
              <a:avLst/>
              <a:gdLst/>
              <a:ahLst/>
              <a:cxnLst/>
              <a:rect l="l" t="t" r="r" b="b"/>
              <a:pathLst>
                <a:path w="352425" h="550544">
                  <a:moveTo>
                    <a:pt x="0" y="0"/>
                  </a:moveTo>
                  <a:lnTo>
                    <a:pt x="35305" y="425450"/>
                  </a:lnTo>
                  <a:lnTo>
                    <a:pt x="123062" y="296799"/>
                  </a:lnTo>
                  <a:lnTo>
                    <a:pt x="269366" y="550164"/>
                  </a:lnTo>
                  <a:lnTo>
                    <a:pt x="343026" y="507619"/>
                  </a:lnTo>
                  <a:lnTo>
                    <a:pt x="198247" y="257556"/>
                  </a:lnTo>
                  <a:lnTo>
                    <a:pt x="352043" y="243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5942" y="1957577"/>
              <a:ext cx="352425" cy="550545"/>
            </a:xfrm>
            <a:custGeom>
              <a:avLst/>
              <a:gdLst/>
              <a:ahLst/>
              <a:cxnLst/>
              <a:rect l="l" t="t" r="r" b="b"/>
              <a:pathLst>
                <a:path w="352425" h="550544">
                  <a:moveTo>
                    <a:pt x="0" y="0"/>
                  </a:moveTo>
                  <a:lnTo>
                    <a:pt x="35305" y="425450"/>
                  </a:lnTo>
                  <a:lnTo>
                    <a:pt x="123062" y="296799"/>
                  </a:lnTo>
                  <a:lnTo>
                    <a:pt x="269366" y="550164"/>
                  </a:lnTo>
                  <a:lnTo>
                    <a:pt x="343026" y="507619"/>
                  </a:lnTo>
                  <a:lnTo>
                    <a:pt x="198247" y="257556"/>
                  </a:lnTo>
                  <a:lnTo>
                    <a:pt x="352043" y="24320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79107" y="112928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7"/>
                  </a:lnTo>
                  <a:lnTo>
                    <a:pt x="7364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8"/>
                  </a:lnTo>
                  <a:lnTo>
                    <a:pt x="48260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605" y="1173035"/>
              <a:ext cx="235965" cy="23710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79107" y="112928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06283" y="14538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0035" y="1497647"/>
              <a:ext cx="237108" cy="2371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06283" y="14538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6495" y="290779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0247" y="2951543"/>
              <a:ext cx="237109" cy="2371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16495" y="290779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7048" y="1453895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7"/>
                  </a:lnTo>
                  <a:lnTo>
                    <a:pt x="7364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1" y="197484"/>
                  </a:lnTo>
                  <a:lnTo>
                    <a:pt x="93519" y="174878"/>
                  </a:lnTo>
                  <a:lnTo>
                    <a:pt x="48260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30" y="139711"/>
                  </a:lnTo>
                  <a:lnTo>
                    <a:pt x="250620" y="157166"/>
                  </a:lnTo>
                  <a:lnTo>
                    <a:pt x="274828" y="162178"/>
                  </a:lnTo>
                  <a:lnTo>
                    <a:pt x="250620" y="167338"/>
                  </a:lnTo>
                  <a:lnTo>
                    <a:pt x="211730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0545" y="1497647"/>
              <a:ext cx="236092" cy="23710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27048" y="1453895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27859" y="28468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1611" y="2890583"/>
              <a:ext cx="237108" cy="23710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27859" y="28468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826" y="2031301"/>
              <a:ext cx="561200" cy="5612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7837" y="752665"/>
              <a:ext cx="561213" cy="5612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3313" y="3748277"/>
              <a:ext cx="838200" cy="11094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703313" y="3748277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79">
                  <a:moveTo>
                    <a:pt x="838200" y="221894"/>
                  </a:moveTo>
                  <a:lnTo>
                    <a:pt x="67055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8200" y="1109472"/>
                  </a:lnTo>
                  <a:lnTo>
                    <a:pt x="838200" y="221894"/>
                  </a:lnTo>
                  <a:close/>
                </a:path>
                <a:path w="840104" h="1109979">
                  <a:moveTo>
                    <a:pt x="672083" y="220980"/>
                  </a:moveTo>
                  <a:lnTo>
                    <a:pt x="672083" y="0"/>
                  </a:lnTo>
                  <a:lnTo>
                    <a:pt x="839724" y="220980"/>
                  </a:lnTo>
                  <a:lnTo>
                    <a:pt x="672083" y="2209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3521" y="403174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29539" y="0"/>
                  </a:moveTo>
                  <a:lnTo>
                    <a:pt x="79134" y="10180"/>
                  </a:lnTo>
                  <a:lnTo>
                    <a:pt x="37957" y="37942"/>
                  </a:lnTo>
                  <a:lnTo>
                    <a:pt x="10185" y="79118"/>
                  </a:lnTo>
                  <a:lnTo>
                    <a:pt x="0" y="129540"/>
                  </a:lnTo>
                  <a:lnTo>
                    <a:pt x="10185" y="179961"/>
                  </a:lnTo>
                  <a:lnTo>
                    <a:pt x="37957" y="221137"/>
                  </a:lnTo>
                  <a:lnTo>
                    <a:pt x="79134" y="248899"/>
                  </a:lnTo>
                  <a:lnTo>
                    <a:pt x="129539" y="259080"/>
                  </a:lnTo>
                  <a:lnTo>
                    <a:pt x="179945" y="248899"/>
                  </a:lnTo>
                  <a:lnTo>
                    <a:pt x="221122" y="221137"/>
                  </a:lnTo>
                  <a:lnTo>
                    <a:pt x="248894" y="179961"/>
                  </a:lnTo>
                  <a:lnTo>
                    <a:pt x="259079" y="129540"/>
                  </a:lnTo>
                  <a:lnTo>
                    <a:pt x="248894" y="79118"/>
                  </a:lnTo>
                  <a:lnTo>
                    <a:pt x="221122" y="37942"/>
                  </a:lnTo>
                  <a:lnTo>
                    <a:pt x="179945" y="1018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03313" y="4031742"/>
              <a:ext cx="840105" cy="826135"/>
            </a:xfrm>
            <a:custGeom>
              <a:avLst/>
              <a:gdLst/>
              <a:ahLst/>
              <a:cxnLst/>
              <a:rect l="l" t="t" r="r" b="b"/>
              <a:pathLst>
                <a:path w="840104" h="826135">
                  <a:moveTo>
                    <a:pt x="140207" y="129540"/>
                  </a:moveTo>
                  <a:lnTo>
                    <a:pt x="150393" y="79118"/>
                  </a:lnTo>
                  <a:lnTo>
                    <a:pt x="178165" y="37942"/>
                  </a:lnTo>
                  <a:lnTo>
                    <a:pt x="219342" y="10180"/>
                  </a:lnTo>
                  <a:lnTo>
                    <a:pt x="269747" y="0"/>
                  </a:lnTo>
                  <a:lnTo>
                    <a:pt x="320153" y="10180"/>
                  </a:lnTo>
                  <a:lnTo>
                    <a:pt x="361330" y="37942"/>
                  </a:lnTo>
                  <a:lnTo>
                    <a:pt x="389102" y="79118"/>
                  </a:lnTo>
                  <a:lnTo>
                    <a:pt x="399287" y="129540"/>
                  </a:lnTo>
                  <a:lnTo>
                    <a:pt x="389102" y="179961"/>
                  </a:lnTo>
                  <a:lnTo>
                    <a:pt x="361330" y="221137"/>
                  </a:lnTo>
                  <a:lnTo>
                    <a:pt x="320153" y="248899"/>
                  </a:lnTo>
                  <a:lnTo>
                    <a:pt x="269747" y="259080"/>
                  </a:lnTo>
                  <a:lnTo>
                    <a:pt x="219342" y="248899"/>
                  </a:lnTo>
                  <a:lnTo>
                    <a:pt x="178165" y="221137"/>
                  </a:lnTo>
                  <a:lnTo>
                    <a:pt x="150393" y="179961"/>
                  </a:lnTo>
                  <a:lnTo>
                    <a:pt x="140207" y="129540"/>
                  </a:lnTo>
                  <a:close/>
                </a:path>
                <a:path w="840104" h="826135">
                  <a:moveTo>
                    <a:pt x="839724" y="826008"/>
                  </a:moveTo>
                  <a:lnTo>
                    <a:pt x="0" y="826008"/>
                  </a:lnTo>
                  <a:lnTo>
                    <a:pt x="295020" y="448068"/>
                  </a:lnTo>
                  <a:lnTo>
                    <a:pt x="533400" y="627100"/>
                  </a:lnTo>
                  <a:lnTo>
                    <a:pt x="839724" y="259080"/>
                  </a:lnTo>
                  <a:lnTo>
                    <a:pt x="839724" y="8260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34478" y="3748277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79">
                  <a:moveTo>
                    <a:pt x="671829" y="0"/>
                  </a:move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94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34478" y="3748277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79">
                  <a:moveTo>
                    <a:pt x="839724" y="221894"/>
                  </a:moveTo>
                  <a:lnTo>
                    <a:pt x="67182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94"/>
                  </a:lnTo>
                  <a:close/>
                </a:path>
                <a:path w="840104" h="1109979">
                  <a:moveTo>
                    <a:pt x="673607" y="220980"/>
                  </a:moveTo>
                  <a:lnTo>
                    <a:pt x="673607" y="0"/>
                  </a:lnTo>
                  <a:lnTo>
                    <a:pt x="839724" y="220980"/>
                  </a:lnTo>
                  <a:lnTo>
                    <a:pt x="673607" y="220980"/>
                  </a:lnTo>
                  <a:close/>
                </a:path>
                <a:path w="840104" h="1109979">
                  <a:moveTo>
                    <a:pt x="138683" y="393192"/>
                  </a:moveTo>
                  <a:lnTo>
                    <a:pt x="700277" y="393192"/>
                  </a:lnTo>
                </a:path>
                <a:path w="840104" h="1109979">
                  <a:moveTo>
                    <a:pt x="138683" y="533400"/>
                  </a:moveTo>
                  <a:lnTo>
                    <a:pt x="700277" y="533400"/>
                  </a:lnTo>
                </a:path>
                <a:path w="840104" h="1109979">
                  <a:moveTo>
                    <a:pt x="138683" y="672084"/>
                  </a:moveTo>
                  <a:lnTo>
                    <a:pt x="700277" y="672084"/>
                  </a:lnTo>
                </a:path>
                <a:path w="840104" h="1109979">
                  <a:moveTo>
                    <a:pt x="138683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69530" y="2667761"/>
              <a:ext cx="657225" cy="196850"/>
            </a:xfrm>
            <a:custGeom>
              <a:avLst/>
              <a:gdLst/>
              <a:ahLst/>
              <a:cxnLst/>
              <a:rect l="l" t="t" r="r" b="b"/>
              <a:pathLst>
                <a:path w="657225" h="196850">
                  <a:moveTo>
                    <a:pt x="580390" y="0"/>
                  </a:moveTo>
                  <a:lnTo>
                    <a:pt x="76835" y="0"/>
                  </a:lnTo>
                  <a:lnTo>
                    <a:pt x="0" y="196595"/>
                  </a:lnTo>
                  <a:lnTo>
                    <a:pt x="656844" y="196595"/>
                  </a:lnTo>
                  <a:lnTo>
                    <a:pt x="580390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69530" y="2667761"/>
              <a:ext cx="657225" cy="196850"/>
            </a:xfrm>
            <a:custGeom>
              <a:avLst/>
              <a:gdLst/>
              <a:ahLst/>
              <a:cxnLst/>
              <a:rect l="l" t="t" r="r" b="b"/>
              <a:pathLst>
                <a:path w="657225" h="196850">
                  <a:moveTo>
                    <a:pt x="76835" y="0"/>
                  </a:moveTo>
                  <a:lnTo>
                    <a:pt x="0" y="196595"/>
                  </a:lnTo>
                  <a:lnTo>
                    <a:pt x="656844" y="196595"/>
                  </a:lnTo>
                  <a:lnTo>
                    <a:pt x="580390" y="0"/>
                  </a:lnTo>
                  <a:lnTo>
                    <a:pt x="76835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34478" y="2783624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1124635" y="0"/>
                  </a:moveTo>
                  <a:lnTo>
                    <a:pt x="0" y="0"/>
                  </a:lnTo>
                  <a:lnTo>
                    <a:pt x="0" y="806157"/>
                  </a:lnTo>
                  <a:lnTo>
                    <a:pt x="1124635" y="806157"/>
                  </a:lnTo>
                  <a:lnTo>
                    <a:pt x="112463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34478" y="2783624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3177" y="3067811"/>
              <a:ext cx="1334770" cy="1297940"/>
            </a:xfrm>
            <a:custGeom>
              <a:avLst/>
              <a:gdLst/>
              <a:ahLst/>
              <a:cxnLst/>
              <a:rect l="l" t="t" r="r" b="b"/>
              <a:pathLst>
                <a:path w="1334770" h="1297939">
                  <a:moveTo>
                    <a:pt x="1334262" y="4318"/>
                  </a:moveTo>
                  <a:lnTo>
                    <a:pt x="1329944" y="0"/>
                  </a:lnTo>
                  <a:lnTo>
                    <a:pt x="1324737" y="0"/>
                  </a:lnTo>
                  <a:lnTo>
                    <a:pt x="1324737" y="1183386"/>
                  </a:lnTo>
                  <a:lnTo>
                    <a:pt x="1315212" y="1183386"/>
                  </a:lnTo>
                  <a:lnTo>
                    <a:pt x="19050" y="1183398"/>
                  </a:lnTo>
                  <a:lnTo>
                    <a:pt x="9525" y="1183386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1293418"/>
                  </a:lnTo>
                  <a:lnTo>
                    <a:pt x="4267" y="1297686"/>
                  </a:lnTo>
                  <a:lnTo>
                    <a:pt x="1329944" y="1297686"/>
                  </a:lnTo>
                  <a:lnTo>
                    <a:pt x="1334262" y="1293418"/>
                  </a:lnTo>
                  <a:lnTo>
                    <a:pt x="1334262" y="1278636"/>
                  </a:lnTo>
                  <a:lnTo>
                    <a:pt x="133426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2702" y="2972561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1315212" y="0"/>
                  </a:moveTo>
                  <a:lnTo>
                    <a:pt x="0" y="0"/>
                  </a:lnTo>
                  <a:lnTo>
                    <a:pt x="0" y="1278636"/>
                  </a:lnTo>
                  <a:lnTo>
                    <a:pt x="1315212" y="1278636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2702" y="2972561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0" y="1278636"/>
                  </a:moveTo>
                  <a:lnTo>
                    <a:pt x="1315212" y="1278636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  <a:path w="1315720" h="1278889">
                  <a:moveTo>
                    <a:pt x="76200" y="1214628"/>
                  </a:moveTo>
                  <a:lnTo>
                    <a:pt x="1239012" y="1214628"/>
                  </a:lnTo>
                  <a:lnTo>
                    <a:pt x="1239012" y="251460"/>
                  </a:lnTo>
                  <a:lnTo>
                    <a:pt x="76200" y="251460"/>
                  </a:lnTo>
                  <a:lnTo>
                    <a:pt x="76200" y="121462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93" y="3023870"/>
              <a:ext cx="132537" cy="1320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791" y="3023870"/>
              <a:ext cx="132588" cy="13208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893" y="3023870"/>
              <a:ext cx="134086" cy="13208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35533" y="3535679"/>
              <a:ext cx="1334770" cy="1297940"/>
            </a:xfrm>
            <a:custGeom>
              <a:avLst/>
              <a:gdLst/>
              <a:ahLst/>
              <a:cxnLst/>
              <a:rect l="l" t="t" r="r" b="b"/>
              <a:pathLst>
                <a:path w="1334770" h="1297939">
                  <a:moveTo>
                    <a:pt x="1334262" y="4318"/>
                  </a:moveTo>
                  <a:lnTo>
                    <a:pt x="1329944" y="0"/>
                  </a:lnTo>
                  <a:lnTo>
                    <a:pt x="1324737" y="0"/>
                  </a:lnTo>
                  <a:lnTo>
                    <a:pt x="1324737" y="1183398"/>
                  </a:lnTo>
                  <a:lnTo>
                    <a:pt x="1315212" y="1183398"/>
                  </a:lnTo>
                  <a:lnTo>
                    <a:pt x="19050" y="1183398"/>
                  </a:lnTo>
                  <a:lnTo>
                    <a:pt x="9525" y="118339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1293418"/>
                  </a:lnTo>
                  <a:lnTo>
                    <a:pt x="4267" y="1297686"/>
                  </a:lnTo>
                  <a:lnTo>
                    <a:pt x="1329944" y="1297686"/>
                  </a:lnTo>
                  <a:lnTo>
                    <a:pt x="1334262" y="1293418"/>
                  </a:lnTo>
                  <a:lnTo>
                    <a:pt x="1334262" y="1278636"/>
                  </a:lnTo>
                  <a:lnTo>
                    <a:pt x="133426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057" y="3440429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1315212" y="0"/>
                  </a:moveTo>
                  <a:lnTo>
                    <a:pt x="0" y="0"/>
                  </a:lnTo>
                  <a:lnTo>
                    <a:pt x="0" y="1278636"/>
                  </a:lnTo>
                  <a:lnTo>
                    <a:pt x="1315212" y="1278636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5057" y="3440429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0" y="1278636"/>
                  </a:moveTo>
                  <a:lnTo>
                    <a:pt x="1315212" y="1278636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257" y="3693413"/>
              <a:ext cx="1162812" cy="9631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21257" y="3693413"/>
              <a:ext cx="1163320" cy="963294"/>
            </a:xfrm>
            <a:custGeom>
              <a:avLst/>
              <a:gdLst/>
              <a:ahLst/>
              <a:cxnLst/>
              <a:rect l="l" t="t" r="r" b="b"/>
              <a:pathLst>
                <a:path w="1163320" h="963295">
                  <a:moveTo>
                    <a:pt x="0" y="963168"/>
                  </a:moveTo>
                  <a:lnTo>
                    <a:pt x="1162812" y="963168"/>
                  </a:lnTo>
                  <a:lnTo>
                    <a:pt x="1162812" y="0"/>
                  </a:lnTo>
                  <a:lnTo>
                    <a:pt x="0" y="0"/>
                  </a:lnTo>
                  <a:lnTo>
                    <a:pt x="0" y="9631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62989" y="382905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129540" y="0"/>
                  </a:moveTo>
                  <a:lnTo>
                    <a:pt x="79118" y="10180"/>
                  </a:lnTo>
                  <a:lnTo>
                    <a:pt x="37942" y="37942"/>
                  </a:lnTo>
                  <a:lnTo>
                    <a:pt x="10180" y="79118"/>
                  </a:lnTo>
                  <a:lnTo>
                    <a:pt x="0" y="129540"/>
                  </a:lnTo>
                  <a:lnTo>
                    <a:pt x="10180" y="179961"/>
                  </a:lnTo>
                  <a:lnTo>
                    <a:pt x="37942" y="221137"/>
                  </a:lnTo>
                  <a:lnTo>
                    <a:pt x="79118" y="248899"/>
                  </a:lnTo>
                  <a:lnTo>
                    <a:pt x="129540" y="259080"/>
                  </a:lnTo>
                  <a:lnTo>
                    <a:pt x="179961" y="248899"/>
                  </a:lnTo>
                  <a:lnTo>
                    <a:pt x="221137" y="221137"/>
                  </a:lnTo>
                  <a:lnTo>
                    <a:pt x="248899" y="179961"/>
                  </a:lnTo>
                  <a:lnTo>
                    <a:pt x="259079" y="129540"/>
                  </a:lnTo>
                  <a:lnTo>
                    <a:pt x="248899" y="79118"/>
                  </a:lnTo>
                  <a:lnTo>
                    <a:pt x="221137" y="37942"/>
                  </a:lnTo>
                  <a:lnTo>
                    <a:pt x="179961" y="1018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21257" y="3829050"/>
              <a:ext cx="1163320" cy="828040"/>
            </a:xfrm>
            <a:custGeom>
              <a:avLst/>
              <a:gdLst/>
              <a:ahLst/>
              <a:cxnLst/>
              <a:rect l="l" t="t" r="r" b="b"/>
              <a:pathLst>
                <a:path w="1163320" h="828039">
                  <a:moveTo>
                    <a:pt x="141731" y="129540"/>
                  </a:moveTo>
                  <a:lnTo>
                    <a:pt x="151912" y="79118"/>
                  </a:lnTo>
                  <a:lnTo>
                    <a:pt x="179674" y="37942"/>
                  </a:lnTo>
                  <a:lnTo>
                    <a:pt x="220850" y="10180"/>
                  </a:lnTo>
                  <a:lnTo>
                    <a:pt x="271272" y="0"/>
                  </a:lnTo>
                  <a:lnTo>
                    <a:pt x="321693" y="10180"/>
                  </a:lnTo>
                  <a:lnTo>
                    <a:pt x="362869" y="37942"/>
                  </a:lnTo>
                  <a:lnTo>
                    <a:pt x="390631" y="79118"/>
                  </a:lnTo>
                  <a:lnTo>
                    <a:pt x="400811" y="129540"/>
                  </a:lnTo>
                  <a:lnTo>
                    <a:pt x="390631" y="179961"/>
                  </a:lnTo>
                  <a:lnTo>
                    <a:pt x="362869" y="221137"/>
                  </a:lnTo>
                  <a:lnTo>
                    <a:pt x="321693" y="248899"/>
                  </a:lnTo>
                  <a:lnTo>
                    <a:pt x="271272" y="259080"/>
                  </a:lnTo>
                  <a:lnTo>
                    <a:pt x="220850" y="248899"/>
                  </a:lnTo>
                  <a:lnTo>
                    <a:pt x="179674" y="221137"/>
                  </a:lnTo>
                  <a:lnTo>
                    <a:pt x="151912" y="179961"/>
                  </a:lnTo>
                  <a:lnTo>
                    <a:pt x="141731" y="129540"/>
                  </a:lnTo>
                  <a:close/>
                </a:path>
                <a:path w="1163320" h="828039">
                  <a:moveTo>
                    <a:pt x="1162811" y="827532"/>
                  </a:moveTo>
                  <a:lnTo>
                    <a:pt x="0" y="827532"/>
                  </a:lnTo>
                  <a:lnTo>
                    <a:pt x="408558" y="448576"/>
                  </a:lnTo>
                  <a:lnTo>
                    <a:pt x="738504" y="628078"/>
                  </a:lnTo>
                  <a:lnTo>
                    <a:pt x="1162811" y="259080"/>
                  </a:lnTo>
                  <a:lnTo>
                    <a:pt x="1162811" y="8275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824" y="3492500"/>
              <a:ext cx="132587" cy="1333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6147" y="3492500"/>
              <a:ext cx="132587" cy="1333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3748" y="3492500"/>
              <a:ext cx="132587" cy="13335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701517" y="626490"/>
            <a:ext cx="14520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0" dirty="0">
                <a:latin typeface="Tahoma"/>
                <a:cs typeface="Tahoma"/>
              </a:rPr>
              <a:t>G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95" dirty="0">
                <a:latin typeface="Tahoma"/>
                <a:cs typeface="Tahoma"/>
              </a:rPr>
              <a:t>o</a:t>
            </a:r>
            <a:r>
              <a:rPr sz="1400" b="1" spc="-100" dirty="0">
                <a:latin typeface="Tahoma"/>
                <a:cs typeface="Tahoma"/>
              </a:rPr>
              <a:t>u</a:t>
            </a:r>
            <a:r>
              <a:rPr sz="1400" b="1" spc="-80" dirty="0">
                <a:latin typeface="Tahoma"/>
                <a:cs typeface="Tahoma"/>
              </a:rPr>
              <a:t>p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65" dirty="0">
                <a:latin typeface="Tahoma"/>
                <a:cs typeface="Tahoma"/>
              </a:rPr>
              <a:t>I</a:t>
            </a:r>
            <a:r>
              <a:rPr sz="1400" b="1" spc="-270" dirty="0">
                <a:latin typeface="Tahoma"/>
                <a:cs typeface="Tahoma"/>
              </a:rPr>
              <a:t>D</a:t>
            </a:r>
            <a:r>
              <a:rPr lang="tr-TR" sz="1400" b="1" spc="-270" dirty="0">
                <a:latin typeface="Tahoma"/>
                <a:cs typeface="Tahoma"/>
              </a:rPr>
              <a:t>  </a:t>
            </a:r>
            <a:r>
              <a:rPr sz="1400" b="1" spc="-90" dirty="0">
                <a:latin typeface="Tahoma"/>
                <a:cs typeface="Tahoma"/>
              </a:rPr>
              <a:t>: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5" dirty="0">
                <a:latin typeface="Tahoma"/>
                <a:cs typeface="Tahoma"/>
              </a:rPr>
              <a:t>202108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43885" y="3510152"/>
            <a:ext cx="3562350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41600" algn="l"/>
              </a:tabLst>
            </a:pPr>
            <a:r>
              <a:rPr sz="1600" spc="-40" dirty="0">
                <a:solidFill>
                  <a:srgbClr val="FF3586"/>
                </a:solidFill>
                <a:latin typeface="Tahoma"/>
                <a:cs typeface="Tahoma"/>
              </a:rPr>
              <a:t>Ceren</a:t>
            </a:r>
            <a:r>
              <a:rPr sz="1600" spc="-185" dirty="0">
                <a:solidFill>
                  <a:srgbClr val="FF3586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3586"/>
                </a:solidFill>
                <a:latin typeface="Tahoma"/>
                <a:cs typeface="Tahoma"/>
              </a:rPr>
              <a:t>AKKUŞ	</a:t>
            </a:r>
            <a:r>
              <a:rPr sz="1600" spc="-85" dirty="0">
                <a:solidFill>
                  <a:srgbClr val="FF3586"/>
                </a:solidFill>
                <a:latin typeface="Tahoma"/>
                <a:cs typeface="Tahoma"/>
              </a:rPr>
              <a:t>201711401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ahoma"/>
              <a:cs typeface="Tahoma"/>
            </a:endParaRPr>
          </a:p>
          <a:p>
            <a:pPr marL="90805">
              <a:lnSpc>
                <a:spcPct val="100000"/>
              </a:lnSpc>
            </a:pPr>
            <a:r>
              <a:rPr sz="1400" b="1" spc="-100" dirty="0">
                <a:latin typeface="Tahoma"/>
                <a:cs typeface="Tahoma"/>
              </a:rPr>
              <a:t>Adv</a:t>
            </a:r>
            <a:r>
              <a:rPr sz="1400" b="1" spc="-60" dirty="0">
                <a:latin typeface="Tahoma"/>
                <a:cs typeface="Tahoma"/>
              </a:rPr>
              <a:t>i</a:t>
            </a:r>
            <a:r>
              <a:rPr sz="1400" b="1" spc="-85" dirty="0">
                <a:latin typeface="Tahoma"/>
                <a:cs typeface="Tahoma"/>
              </a:rPr>
              <a:t>so</a:t>
            </a:r>
            <a:r>
              <a:rPr sz="1400" b="1" spc="-60" dirty="0">
                <a:latin typeface="Tahoma"/>
                <a:cs typeface="Tahoma"/>
              </a:rPr>
              <a:t>r</a:t>
            </a:r>
            <a:r>
              <a:rPr sz="1400" b="1" spc="-90" dirty="0">
                <a:latin typeface="Tahoma"/>
                <a:cs typeface="Tahoma"/>
              </a:rPr>
              <a:t>:</a:t>
            </a:r>
            <a:r>
              <a:rPr sz="1400" b="1" spc="14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Assist</a:t>
            </a:r>
            <a:r>
              <a:rPr sz="1400" b="1" spc="-20" dirty="0">
                <a:latin typeface="Tahoma"/>
                <a:cs typeface="Tahoma"/>
              </a:rPr>
              <a:t>.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P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55" dirty="0">
                <a:latin typeface="Tahoma"/>
                <a:cs typeface="Tahoma"/>
              </a:rPr>
              <a:t>of.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Dr.</a:t>
            </a:r>
            <a:r>
              <a:rPr sz="1400" b="1" spc="-125" dirty="0">
                <a:latin typeface="Tahoma"/>
                <a:cs typeface="Tahoma"/>
              </a:rPr>
              <a:t> </a:t>
            </a:r>
            <a:r>
              <a:rPr sz="1400" b="1" spc="-114" dirty="0">
                <a:latin typeface="Tahoma"/>
                <a:cs typeface="Tahoma"/>
              </a:rPr>
              <a:t>Uğ</a:t>
            </a:r>
            <a:r>
              <a:rPr sz="1400" b="1" spc="-120" dirty="0">
                <a:latin typeface="Tahoma"/>
                <a:cs typeface="Tahoma"/>
              </a:rPr>
              <a:t>u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125" dirty="0">
                <a:latin typeface="Tahoma"/>
                <a:cs typeface="Tahoma"/>
              </a:rPr>
              <a:t>SOPAOĞ</a:t>
            </a:r>
            <a:r>
              <a:rPr sz="1400" b="1" spc="-75" dirty="0">
                <a:latin typeface="Tahoma"/>
                <a:cs typeface="Tahoma"/>
              </a:rPr>
              <a:t>L</a:t>
            </a:r>
            <a:r>
              <a:rPr sz="1400" b="1" spc="-105" dirty="0">
                <a:latin typeface="Tahoma"/>
                <a:cs typeface="Tahoma"/>
              </a:rPr>
              <a:t>U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5" name="object 56">
            <a:extLst>
              <a:ext uri="{FF2B5EF4-FFF2-40B4-BE49-F238E27FC236}">
                <a16:creationId xmlns:a16="http://schemas.microsoft.com/office/drawing/2014/main" id="{79EB8872-77EB-4B89-B80A-75E59B2C736A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57127" y="2224476"/>
            <a:ext cx="543238" cy="528350"/>
          </a:xfrm>
          <a:prstGeom prst="rect">
            <a:avLst/>
          </a:prstGeom>
        </p:spPr>
      </p:pic>
      <p:sp>
        <p:nvSpPr>
          <p:cNvPr id="76" name="Metin kutusu 75">
            <a:extLst>
              <a:ext uri="{FF2B5EF4-FFF2-40B4-BE49-F238E27FC236}">
                <a16:creationId xmlns:a16="http://schemas.microsoft.com/office/drawing/2014/main" id="{257D913C-07DD-47DE-B12D-9A4987AB1FF1}"/>
              </a:ext>
            </a:extLst>
          </p:cNvPr>
          <p:cNvSpPr txBox="1"/>
          <p:nvPr/>
        </p:nvSpPr>
        <p:spPr>
          <a:xfrm>
            <a:off x="3778849" y="2278447"/>
            <a:ext cx="231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HYPERCORRECT</a:t>
            </a:r>
            <a:endParaRPr lang="en-US" sz="2000" dirty="0"/>
          </a:p>
        </p:txBody>
      </p:sp>
      <p:cxnSp>
        <p:nvCxnSpPr>
          <p:cNvPr id="83" name="Düz Bağlayıcı 82">
            <a:extLst>
              <a:ext uri="{FF2B5EF4-FFF2-40B4-BE49-F238E27FC236}">
                <a16:creationId xmlns:a16="http://schemas.microsoft.com/office/drawing/2014/main" id="{E28CF283-D728-4A9A-BB98-816840FEBD1A}"/>
              </a:ext>
            </a:extLst>
          </p:cNvPr>
          <p:cNvCxnSpPr/>
          <p:nvPr/>
        </p:nvCxnSpPr>
        <p:spPr>
          <a:xfrm>
            <a:off x="3382068" y="2224476"/>
            <a:ext cx="2198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07BA755-FC54-6D4A-AE8F-3260E1EEFB6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BAEE989-084C-2043-9AD6-57785710DB29}"/>
                </a:ext>
              </a:extLst>
            </p:cNvPr>
            <p:cNvSpPr/>
            <p:nvPr/>
          </p:nvSpPr>
          <p:spPr>
            <a:xfrm>
              <a:off x="710565" y="1420367"/>
              <a:ext cx="6069330" cy="3298825"/>
            </a:xfrm>
            <a:custGeom>
              <a:avLst/>
              <a:gdLst/>
              <a:ahLst/>
              <a:cxnLst/>
              <a:rect l="l" t="t" r="r" b="b"/>
              <a:pathLst>
                <a:path w="6069330" h="3298825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84398"/>
                  </a:lnTo>
                  <a:lnTo>
                    <a:pt x="6050280" y="3184398"/>
                  </a:lnTo>
                  <a:lnTo>
                    <a:pt x="19050" y="3184398"/>
                  </a:lnTo>
                  <a:lnTo>
                    <a:pt x="9525" y="318439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30"/>
                  </a:lnTo>
                  <a:lnTo>
                    <a:pt x="0" y="3294430"/>
                  </a:lnTo>
                  <a:lnTo>
                    <a:pt x="4267" y="3298698"/>
                  </a:lnTo>
                  <a:lnTo>
                    <a:pt x="6065012" y="3298698"/>
                  </a:lnTo>
                  <a:lnTo>
                    <a:pt x="6069330" y="3294430"/>
                  </a:lnTo>
                  <a:lnTo>
                    <a:pt x="6069330" y="3279648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D15481C-C4F4-134D-A8FF-D69B5F287D6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90" y="1325117"/>
              <a:ext cx="6050280" cy="3279648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5AEFBDD-1C6D-BD47-9194-9392A91A669A}"/>
                </a:ext>
              </a:extLst>
            </p:cNvPr>
            <p:cNvSpPr/>
            <p:nvPr/>
          </p:nvSpPr>
          <p:spPr>
            <a:xfrm>
              <a:off x="720090" y="1325117"/>
              <a:ext cx="6050280" cy="3279775"/>
            </a:xfrm>
            <a:custGeom>
              <a:avLst/>
              <a:gdLst/>
              <a:ahLst/>
              <a:cxnLst/>
              <a:rect l="l" t="t" r="r" b="b"/>
              <a:pathLst>
                <a:path w="6050280" h="3279775">
                  <a:moveTo>
                    <a:pt x="0" y="3279648"/>
                  </a:moveTo>
                  <a:lnTo>
                    <a:pt x="6050280" y="3279648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79648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28B67C3-730D-B04A-9CE2-C7C08E9D2E15}"/>
                </a:ext>
              </a:extLst>
            </p:cNvPr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5768339" y="0"/>
                  </a:moveTo>
                  <a:lnTo>
                    <a:pt x="0" y="0"/>
                  </a:lnTo>
                  <a:lnTo>
                    <a:pt x="0" y="2372867"/>
                  </a:lnTo>
                  <a:lnTo>
                    <a:pt x="5768339" y="2372867"/>
                  </a:lnTo>
                  <a:lnTo>
                    <a:pt x="5768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4994D04-D0FB-3746-A419-820B5955C5FE}"/>
                </a:ext>
              </a:extLst>
            </p:cNvPr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0" y="2372867"/>
                  </a:moveTo>
                  <a:lnTo>
                    <a:pt x="5768339" y="2372867"/>
                  </a:lnTo>
                  <a:lnTo>
                    <a:pt x="5768339" y="0"/>
                  </a:lnTo>
                  <a:lnTo>
                    <a:pt x="0" y="0"/>
                  </a:lnTo>
                  <a:lnTo>
                    <a:pt x="0" y="237286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1B1AEA8-7CF9-F24C-A1DE-25F64EF79292}"/>
                </a:ext>
              </a:extLst>
            </p:cNvPr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513435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5134356" y="315468"/>
                  </a:lnTo>
                  <a:lnTo>
                    <a:pt x="5134356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0503C51-6DAE-114E-9EE3-A99B767B0C5C}"/>
                </a:ext>
              </a:extLst>
            </p:cNvPr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0" y="315468"/>
                  </a:moveTo>
                  <a:lnTo>
                    <a:pt x="5134356" y="315468"/>
                  </a:lnTo>
                  <a:lnTo>
                    <a:pt x="5134356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CA8CC1F-951D-394A-8BF3-273D9764354D}"/>
                </a:ext>
              </a:extLst>
            </p:cNvPr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BDC052A-8CFD-604B-A777-51075086F3AF}"/>
                </a:ext>
              </a:extLst>
            </p:cNvPr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B87FB704-F2CF-1B4A-B482-9DB4226EFC6D}"/>
                </a:ext>
              </a:extLst>
            </p:cNvPr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83C8E43-F998-1649-B292-0C5E5BD59348}"/>
                </a:ext>
              </a:extLst>
            </p:cNvPr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759ACA3-EA9A-874D-A8BF-A962CECCA588}"/>
                </a:ext>
              </a:extLst>
            </p:cNvPr>
            <p:cNvSpPr/>
            <p:nvPr/>
          </p:nvSpPr>
          <p:spPr>
            <a:xfrm>
              <a:off x="941832" y="4226052"/>
              <a:ext cx="5600700" cy="157480"/>
            </a:xfrm>
            <a:custGeom>
              <a:avLst/>
              <a:gdLst/>
              <a:ahLst/>
              <a:cxnLst/>
              <a:rect l="l" t="t" r="r" b="b"/>
              <a:pathLst>
                <a:path w="5600700" h="157479">
                  <a:moveTo>
                    <a:pt x="135636" y="0"/>
                  </a:moveTo>
                  <a:lnTo>
                    <a:pt x="0" y="78486"/>
                  </a:lnTo>
                  <a:lnTo>
                    <a:pt x="135636" y="156972"/>
                  </a:lnTo>
                  <a:lnTo>
                    <a:pt x="135636" y="0"/>
                  </a:lnTo>
                  <a:close/>
                </a:path>
                <a:path w="5600700" h="157479">
                  <a:moveTo>
                    <a:pt x="5600687" y="78486"/>
                  </a:moveTo>
                  <a:lnTo>
                    <a:pt x="5465064" y="0"/>
                  </a:lnTo>
                  <a:lnTo>
                    <a:pt x="5465064" y="156972"/>
                  </a:lnTo>
                  <a:lnTo>
                    <a:pt x="5600687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65642EBF-F290-5244-9811-A34EE2BB8F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315" y="1452880"/>
              <a:ext cx="196596" cy="19558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F62509BE-88F4-0749-B8B1-98FAA8BA96B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1467" y="1452880"/>
              <a:ext cx="196596" cy="19558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BC1298B3-CC27-304E-97E3-36AC0EBAF5D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1452880"/>
              <a:ext cx="196596" cy="195580"/>
            </a:xfrm>
            <a:prstGeom prst="rect">
              <a:avLst/>
            </a:prstGeom>
          </p:spPr>
        </p:pic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09BBBE50-AB31-2047-8035-C68C82F3E3DC}"/>
              </a:ext>
            </a:extLst>
          </p:cNvPr>
          <p:cNvSpPr txBox="1"/>
          <p:nvPr/>
        </p:nvSpPr>
        <p:spPr>
          <a:xfrm>
            <a:off x="1222654" y="1756994"/>
            <a:ext cx="4083685" cy="1786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05"/>
              </a:lnSpc>
              <a:spcBef>
                <a:spcPts val="100"/>
              </a:spcBef>
            </a:pPr>
            <a:r>
              <a:rPr sz="6950" spc="-570" dirty="0">
                <a:solidFill>
                  <a:srgbClr val="FF3586"/>
                </a:solidFill>
                <a:latin typeface="Trebuchet MS"/>
                <a:cs typeface="Trebuchet MS"/>
              </a:rPr>
              <a:t>0</a:t>
            </a:r>
            <a:r>
              <a:rPr lang="tr-TR" sz="6950" spc="-570" dirty="0">
                <a:solidFill>
                  <a:srgbClr val="FF3586"/>
                </a:solidFill>
                <a:latin typeface="Trebuchet MS"/>
                <a:cs typeface="Trebuchet MS"/>
              </a:rPr>
              <a:t>4</a:t>
            </a:r>
            <a:endParaRPr sz="6950" dirty="0">
              <a:latin typeface="Trebuchet MS"/>
              <a:cs typeface="Trebuchet MS"/>
            </a:endParaRPr>
          </a:p>
          <a:p>
            <a:pPr marL="12700">
              <a:lnSpc>
                <a:spcPts val="6365"/>
              </a:lnSpc>
            </a:pPr>
            <a:r>
              <a:rPr lang="tr-TR" sz="6000" spc="-585" dirty="0">
                <a:latin typeface="Trebuchet MS"/>
                <a:cs typeface="Trebuchet MS"/>
              </a:rPr>
              <a:t>AI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1581E53D-6F92-DD40-AA12-23A388073F8D}"/>
              </a:ext>
            </a:extLst>
          </p:cNvPr>
          <p:cNvGrpSpPr/>
          <p:nvPr/>
        </p:nvGrpSpPr>
        <p:grpSpPr>
          <a:xfrm>
            <a:off x="438734" y="373189"/>
            <a:ext cx="7693659" cy="3719195"/>
            <a:chOff x="438734" y="373189"/>
            <a:chExt cx="7693659" cy="3719195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51E1FAF5-F1C6-B546-944A-9E9E2ADD6EB1}"/>
                </a:ext>
              </a:extLst>
            </p:cNvPr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9D40503A-C103-BC4E-A143-99FE2C55FE0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3567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CB7FD82-4D49-0D42-BC45-6009DBC0C6A1}"/>
                </a:ext>
              </a:extLst>
            </p:cNvPr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A9675767-678D-1E4C-9E7B-55236C3715D4}"/>
                </a:ext>
              </a:extLst>
            </p:cNvPr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AF60B45B-A2C6-3F4B-9655-71BA80EF719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7925" y="2299271"/>
              <a:ext cx="235965" cy="237109"/>
            </a:xfrm>
            <a:prstGeom prst="rect">
              <a:avLst/>
            </a:prstGeom>
          </p:spPr>
        </p:pic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E776EA90-044A-D94E-973B-397C8BF93D7A}"/>
                </a:ext>
              </a:extLst>
            </p:cNvPr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D472EA8-AB7C-264A-AE3F-E2A29FC21C58}"/>
                </a:ext>
              </a:extLst>
            </p:cNvPr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FC942E4A-DB6E-F94C-8CC0-2939801D6BC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901" y="2299271"/>
              <a:ext cx="235965" cy="237109"/>
            </a:xfrm>
            <a:prstGeom prst="rect">
              <a:avLst/>
            </a:prstGeom>
          </p:spPr>
        </p:pic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8F70B1A7-8732-624F-9780-1426EDBC6CAC}"/>
                </a:ext>
              </a:extLst>
            </p:cNvPr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5178B9D-84BD-0D40-9A5F-09AC7E2AB4BD}"/>
                </a:ext>
              </a:extLst>
            </p:cNvPr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4718" y="0"/>
                  </a:moveTo>
                  <a:lnTo>
                    <a:pt x="158368" y="0"/>
                  </a:lnTo>
                  <a:lnTo>
                    <a:pt x="156158" y="40195"/>
                  </a:lnTo>
                  <a:lnTo>
                    <a:pt x="149447" y="73529"/>
                  </a:lnTo>
                  <a:lnTo>
                    <a:pt x="122046" y="121894"/>
                  </a:lnTo>
                  <a:lnTo>
                    <a:pt x="73644" y="149436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68559" y="274751"/>
                  </a:lnTo>
                  <a:lnTo>
                    <a:pt x="161670" y="274751"/>
                  </a:lnTo>
                  <a:lnTo>
                    <a:pt x="148986" y="229574"/>
                  </a:lnTo>
                  <a:lnTo>
                    <a:pt x="126491" y="196570"/>
                  </a:lnTo>
                  <a:lnTo>
                    <a:pt x="93519" y="174063"/>
                  </a:lnTo>
                  <a:lnTo>
                    <a:pt x="48259" y="161442"/>
                  </a:lnTo>
                  <a:lnTo>
                    <a:pt x="72503" y="156446"/>
                  </a:lnTo>
                  <a:lnTo>
                    <a:pt x="111464" y="139043"/>
                  </a:lnTo>
                  <a:lnTo>
                    <a:pt x="139007" y="111369"/>
                  </a:lnTo>
                  <a:lnTo>
                    <a:pt x="156513" y="72521"/>
                  </a:lnTo>
                  <a:lnTo>
                    <a:pt x="161670" y="48387"/>
                  </a:lnTo>
                  <a:lnTo>
                    <a:pt x="168584" y="48387"/>
                  </a:lnTo>
                  <a:lnTo>
                    <a:pt x="166931" y="40195"/>
                  </a:lnTo>
                  <a:lnTo>
                    <a:pt x="164718" y="0"/>
                  </a:lnTo>
                  <a:close/>
                </a:path>
                <a:path w="323215" h="323214">
                  <a:moveTo>
                    <a:pt x="168584" y="48387"/>
                  </a:moveTo>
                  <a:lnTo>
                    <a:pt x="161670" y="48387"/>
                  </a:lnTo>
                  <a:lnTo>
                    <a:pt x="166681" y="72521"/>
                  </a:lnTo>
                  <a:lnTo>
                    <a:pt x="184084" y="111369"/>
                  </a:lnTo>
                  <a:lnTo>
                    <a:pt x="211728" y="139043"/>
                  </a:lnTo>
                  <a:lnTo>
                    <a:pt x="250567" y="156446"/>
                  </a:lnTo>
                  <a:lnTo>
                    <a:pt x="274700" y="161442"/>
                  </a:lnTo>
                  <a:lnTo>
                    <a:pt x="250567" y="166556"/>
                  </a:lnTo>
                  <a:lnTo>
                    <a:pt x="211728" y="184041"/>
                  </a:lnTo>
                  <a:lnTo>
                    <a:pt x="184084" y="211633"/>
                  </a:lnTo>
                  <a:lnTo>
                    <a:pt x="166681" y="250559"/>
                  </a:lnTo>
                  <a:lnTo>
                    <a:pt x="161670" y="274751"/>
                  </a:lnTo>
                  <a:lnTo>
                    <a:pt x="168559" y="274751"/>
                  </a:lnTo>
                  <a:lnTo>
                    <a:pt x="173656" y="249423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73656" y="73529"/>
                  </a:lnTo>
                  <a:lnTo>
                    <a:pt x="168584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08C71EE0-909E-9049-9336-EE6334B6962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485" y="3807904"/>
              <a:ext cx="235966" cy="235889"/>
            </a:xfrm>
            <a:prstGeom prst="rect">
              <a:avLst/>
            </a:prstGeom>
          </p:spPr>
        </p:pic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E7720CA-133F-9046-862A-C92D4601DC00}"/>
                </a:ext>
              </a:extLst>
            </p:cNvPr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58368" y="0"/>
                  </a:moveTo>
                  <a:lnTo>
                    <a:pt x="156158" y="40195"/>
                  </a:lnTo>
                  <a:lnTo>
                    <a:pt x="138116" y="100573"/>
                  </a:lnTo>
                  <a:lnTo>
                    <a:pt x="100744" y="138066"/>
                  </a:lnTo>
                  <a:lnTo>
                    <a:pt x="40233" y="156150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66931" y="40195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B8A9F2C8-C4C1-4446-BF3F-65810A674BFC}"/>
                </a:ext>
              </a:extLst>
            </p:cNvPr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F7AF98CB-6C0D-D449-A386-000EB3A181C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5471" y="421703"/>
              <a:ext cx="237108" cy="237109"/>
            </a:xfrm>
            <a:prstGeom prst="rect">
              <a:avLst/>
            </a:prstGeom>
          </p:spPr>
        </p:pic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9852BAB6-F3B5-5A4B-93F5-14942CF4A464}"/>
                </a:ext>
              </a:extLst>
            </p:cNvPr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FF2578CA-45DD-2F44-9D3B-B8D0BF7CB1D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34" y="1528381"/>
              <a:ext cx="561200" cy="561212"/>
            </a:xfrm>
            <a:prstGeom prst="rect">
              <a:avLst/>
            </a:prstGeom>
          </p:spPr>
        </p:pic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8DC00F54-00C7-9644-A0A6-7B128392FBDA}"/>
                </a:ext>
              </a:extLst>
            </p:cNvPr>
            <p:cNvSpPr/>
            <p:nvPr/>
          </p:nvSpPr>
          <p:spPr>
            <a:xfrm>
              <a:off x="4458462" y="1543094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621791" y="0"/>
                  </a:moveTo>
                  <a:lnTo>
                    <a:pt x="0" y="0"/>
                  </a:lnTo>
                  <a:lnTo>
                    <a:pt x="0" y="123399"/>
                  </a:lnTo>
                  <a:lnTo>
                    <a:pt x="621791" y="123399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26529DFE-C963-574C-BBAD-C35B60D059E8}"/>
                </a:ext>
              </a:extLst>
            </p:cNvPr>
            <p:cNvSpPr/>
            <p:nvPr/>
          </p:nvSpPr>
          <p:spPr>
            <a:xfrm>
              <a:off x="4458462" y="1543094"/>
              <a:ext cx="622300" cy="1109980"/>
            </a:xfrm>
            <a:custGeom>
              <a:avLst/>
              <a:gdLst/>
              <a:ahLst/>
              <a:cxnLst/>
              <a:rect l="l" t="t" r="r" b="b"/>
              <a:pathLst>
                <a:path w="622300" h="1109980">
                  <a:moveTo>
                    <a:pt x="0" y="123399"/>
                  </a:moveTo>
                  <a:lnTo>
                    <a:pt x="621791" y="123399"/>
                  </a:lnTo>
                  <a:lnTo>
                    <a:pt x="621791" y="0"/>
                  </a:lnTo>
                  <a:lnTo>
                    <a:pt x="0" y="0"/>
                  </a:lnTo>
                  <a:lnTo>
                    <a:pt x="0" y="123399"/>
                  </a:lnTo>
                  <a:close/>
                </a:path>
                <a:path w="622300" h="1109980">
                  <a:moveTo>
                    <a:pt x="0" y="1109427"/>
                  </a:moveTo>
                  <a:lnTo>
                    <a:pt x="621791" y="1109427"/>
                  </a:lnTo>
                  <a:lnTo>
                    <a:pt x="621791" y="984505"/>
                  </a:lnTo>
                  <a:lnTo>
                    <a:pt x="0" y="984505"/>
                  </a:lnTo>
                  <a:lnTo>
                    <a:pt x="0" y="110942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A18954B9-3B31-7B4E-8AF5-A046DA54428F}"/>
                </a:ext>
              </a:extLst>
            </p:cNvPr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499872" y="0"/>
                  </a:moveTo>
                  <a:lnTo>
                    <a:pt x="0" y="0"/>
                  </a:ln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3EBA2F6-40B3-094A-BCFF-E1B3337F85D1}"/>
                </a:ext>
              </a:extLst>
            </p:cNvPr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0" y="0"/>
                  </a:move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41989730-E209-A743-BD89-AB34219564BF}"/>
                </a:ext>
              </a:extLst>
            </p:cNvPr>
            <p:cNvSpPr/>
            <p:nvPr/>
          </p:nvSpPr>
          <p:spPr>
            <a:xfrm>
              <a:off x="4529328" y="1921763"/>
              <a:ext cx="478790" cy="605155"/>
            </a:xfrm>
            <a:custGeom>
              <a:avLst/>
              <a:gdLst/>
              <a:ahLst/>
              <a:cxnLst/>
              <a:rect l="l" t="t" r="r" b="b"/>
              <a:pathLst>
                <a:path w="478789" h="605155">
                  <a:moveTo>
                    <a:pt x="269697" y="309422"/>
                  </a:moveTo>
                  <a:lnTo>
                    <a:pt x="208788" y="309422"/>
                  </a:lnTo>
                  <a:lnTo>
                    <a:pt x="208788" y="370332"/>
                  </a:lnTo>
                  <a:lnTo>
                    <a:pt x="269697" y="370332"/>
                  </a:lnTo>
                  <a:lnTo>
                    <a:pt x="269697" y="309422"/>
                  </a:lnTo>
                  <a:close/>
                </a:path>
                <a:path w="478789" h="605155">
                  <a:moveTo>
                    <a:pt x="269697" y="221030"/>
                  </a:moveTo>
                  <a:lnTo>
                    <a:pt x="208788" y="221030"/>
                  </a:lnTo>
                  <a:lnTo>
                    <a:pt x="208788" y="281940"/>
                  </a:lnTo>
                  <a:lnTo>
                    <a:pt x="269697" y="281940"/>
                  </a:lnTo>
                  <a:lnTo>
                    <a:pt x="269697" y="221030"/>
                  </a:lnTo>
                  <a:close/>
                </a:path>
                <a:path w="478789" h="605155">
                  <a:moveTo>
                    <a:pt x="355092" y="0"/>
                  </a:moveTo>
                  <a:lnTo>
                    <a:pt x="121920" y="0"/>
                  </a:lnTo>
                  <a:lnTo>
                    <a:pt x="208407" y="85344"/>
                  </a:lnTo>
                  <a:lnTo>
                    <a:pt x="268605" y="85344"/>
                  </a:lnTo>
                  <a:lnTo>
                    <a:pt x="355092" y="0"/>
                  </a:lnTo>
                  <a:close/>
                </a:path>
                <a:path w="478789" h="605155">
                  <a:moveTo>
                    <a:pt x="478536" y="605028"/>
                  </a:moveTo>
                  <a:lnTo>
                    <a:pt x="269367" y="400812"/>
                  </a:lnTo>
                  <a:lnTo>
                    <a:pt x="209169" y="400812"/>
                  </a:lnTo>
                  <a:lnTo>
                    <a:pt x="0" y="605028"/>
                  </a:lnTo>
                  <a:lnTo>
                    <a:pt x="478536" y="605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>
              <a:extLst>
                <a:ext uri="{FF2B5EF4-FFF2-40B4-BE49-F238E27FC236}">
                  <a16:creationId xmlns:a16="http://schemas.microsoft.com/office/drawing/2014/main" id="{AB8A6C79-2869-9C4A-8DF4-8C572F9DCCC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7242" y="2085594"/>
              <a:ext cx="658367" cy="196595"/>
            </a:xfrm>
            <a:prstGeom prst="rect">
              <a:avLst/>
            </a:prstGeom>
          </p:spPr>
        </p:pic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E3A7C912-2DE7-1448-9C28-20D445C3453E}"/>
                </a:ext>
              </a:extLst>
            </p:cNvPr>
            <p:cNvSpPr/>
            <p:nvPr/>
          </p:nvSpPr>
          <p:spPr>
            <a:xfrm>
              <a:off x="6127242" y="2085594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5"/>
                  </a:lnTo>
                  <a:lnTo>
                    <a:pt x="658367" y="196595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>
              <a:extLst>
                <a:ext uri="{FF2B5EF4-FFF2-40B4-BE49-F238E27FC236}">
                  <a16:creationId xmlns:a16="http://schemas.microsoft.com/office/drawing/2014/main" id="{CD3DE011-97F8-724C-A534-F7AD085A2153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713" y="2201456"/>
              <a:ext cx="1124635" cy="806157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5EB6E88-53DA-694F-88EC-DD5CF9423E21}"/>
                </a:ext>
              </a:extLst>
            </p:cNvPr>
            <p:cNvSpPr/>
            <p:nvPr/>
          </p:nvSpPr>
          <p:spPr>
            <a:xfrm>
              <a:off x="6093713" y="220145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6D7DE12C-EDB2-BE43-B8C2-D0F996DDF315}"/>
                </a:ext>
              </a:extLst>
            </p:cNvPr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581787" y="0"/>
                  </a:moveTo>
                  <a:lnTo>
                    <a:pt x="77088" y="0"/>
                  </a:ln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5264C101-BC20-6E4D-AB49-9B41699E283A}"/>
                </a:ext>
              </a:extLst>
            </p:cNvPr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95C7D674-163B-E34C-9064-20BAB6B88035}"/>
                </a:ext>
              </a:extLst>
            </p:cNvPr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1124635" y="0"/>
                  </a:moveTo>
                  <a:lnTo>
                    <a:pt x="0" y="0"/>
                  </a:lnTo>
                  <a:lnTo>
                    <a:pt x="0" y="806157"/>
                  </a:lnTo>
                  <a:lnTo>
                    <a:pt x="1124635" y="806157"/>
                  </a:lnTo>
                  <a:lnTo>
                    <a:pt x="112463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66C02D6A-D773-9349-9CE0-E8B767CE7C77}"/>
                </a:ext>
              </a:extLst>
            </p:cNvPr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6C1B1DF-54EF-6F4C-AED2-6BE58847F5D1}"/>
                </a:ext>
              </a:extLst>
            </p:cNvPr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671829" y="0"/>
                  </a:move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25FF66D8-EB3C-E046-924E-A56963789E22}"/>
                </a:ext>
              </a:extLst>
            </p:cNvPr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839724" y="221869"/>
                  </a:moveTo>
                  <a:lnTo>
                    <a:pt x="67182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close/>
                </a:path>
                <a:path w="840104" h="1109980">
                  <a:moveTo>
                    <a:pt x="673607" y="220980"/>
                  </a:moveTo>
                  <a:lnTo>
                    <a:pt x="673607" y="0"/>
                  </a:lnTo>
                  <a:lnTo>
                    <a:pt x="839724" y="220980"/>
                  </a:lnTo>
                  <a:lnTo>
                    <a:pt x="673607" y="220980"/>
                  </a:lnTo>
                  <a:close/>
                </a:path>
                <a:path w="840104" h="1109980">
                  <a:moveTo>
                    <a:pt x="138683" y="393192"/>
                  </a:moveTo>
                  <a:lnTo>
                    <a:pt x="700277" y="393192"/>
                  </a:lnTo>
                </a:path>
                <a:path w="840104" h="1109980">
                  <a:moveTo>
                    <a:pt x="138683" y="531876"/>
                  </a:moveTo>
                  <a:lnTo>
                    <a:pt x="700277" y="531876"/>
                  </a:lnTo>
                </a:path>
                <a:path w="840104" h="1109980">
                  <a:moveTo>
                    <a:pt x="138683" y="672084"/>
                  </a:moveTo>
                  <a:lnTo>
                    <a:pt x="700277" y="672084"/>
                  </a:lnTo>
                </a:path>
                <a:path w="840104" h="1109980">
                  <a:moveTo>
                    <a:pt x="138683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5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C2AD-9D64-794B-BF78-690840C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67509"/>
            <a:ext cx="3192525" cy="430887"/>
          </a:xfrm>
        </p:spPr>
        <p:txBody>
          <a:bodyPr/>
          <a:lstStyle/>
          <a:p>
            <a:r>
              <a:rPr lang="en-TR" dirty="0">
                <a:solidFill>
                  <a:schemeClr val="tx1"/>
                </a:solidFill>
              </a:rPr>
              <a:t> </a:t>
            </a:r>
            <a:r>
              <a:rPr lang="en-TR" sz="2800" dirty="0">
                <a:solidFill>
                  <a:schemeClr val="tx1"/>
                </a:solidFill>
              </a:rPr>
              <a:t>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F77E9-4C3D-1545-9F49-AC0A3718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04950"/>
            <a:ext cx="7848600" cy="27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E0CECE-8BA9-4249-916B-D7654AB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255026"/>
            <a:ext cx="6677025" cy="46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7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978908" y="394717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91"/>
                  </a:lnTo>
                  <a:lnTo>
                    <a:pt x="150193" y="73890"/>
                  </a:lnTo>
                  <a:lnTo>
                    <a:pt x="122681" y="122453"/>
                  </a:lnTo>
                  <a:lnTo>
                    <a:pt x="74009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0" y="324586"/>
                  </a:lnTo>
                  <a:lnTo>
                    <a:pt x="165480" y="324586"/>
                  </a:lnTo>
                  <a:lnTo>
                    <a:pt x="167697" y="284161"/>
                  </a:lnTo>
                  <a:lnTo>
                    <a:pt x="169332" y="276034"/>
                  </a:lnTo>
                  <a:lnTo>
                    <a:pt x="162432" y="276034"/>
                  </a:lnTo>
                  <a:lnTo>
                    <a:pt x="149732" y="230644"/>
                  </a:lnTo>
                  <a:lnTo>
                    <a:pt x="127126" y="197485"/>
                  </a:lnTo>
                  <a:lnTo>
                    <a:pt x="93964" y="174871"/>
                  </a:lnTo>
                  <a:lnTo>
                    <a:pt x="48513" y="162191"/>
                  </a:lnTo>
                  <a:lnTo>
                    <a:pt x="72852" y="157171"/>
                  </a:lnTo>
                  <a:lnTo>
                    <a:pt x="112004" y="139687"/>
                  </a:lnTo>
                  <a:lnTo>
                    <a:pt x="139715" y="111881"/>
                  </a:lnTo>
                  <a:lnTo>
                    <a:pt x="157273" y="72830"/>
                  </a:lnTo>
                  <a:lnTo>
                    <a:pt x="162432" y="48552"/>
                  </a:lnTo>
                  <a:lnTo>
                    <a:pt x="169342" y="48552"/>
                  </a:lnTo>
                  <a:lnTo>
                    <a:pt x="167697" y="40391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42" y="48552"/>
                  </a:moveTo>
                  <a:lnTo>
                    <a:pt x="162432" y="48552"/>
                  </a:lnTo>
                  <a:lnTo>
                    <a:pt x="167445" y="72830"/>
                  </a:lnTo>
                  <a:lnTo>
                    <a:pt x="184900" y="111881"/>
                  </a:lnTo>
                  <a:lnTo>
                    <a:pt x="212715" y="139687"/>
                  </a:lnTo>
                  <a:lnTo>
                    <a:pt x="251795" y="157171"/>
                  </a:lnTo>
                  <a:lnTo>
                    <a:pt x="276097" y="162191"/>
                  </a:lnTo>
                  <a:lnTo>
                    <a:pt x="251795" y="167329"/>
                  </a:lnTo>
                  <a:lnTo>
                    <a:pt x="212715" y="184896"/>
                  </a:lnTo>
                  <a:lnTo>
                    <a:pt x="184900" y="212619"/>
                  </a:lnTo>
                  <a:lnTo>
                    <a:pt x="167445" y="251727"/>
                  </a:lnTo>
                  <a:lnTo>
                    <a:pt x="162432" y="276034"/>
                  </a:lnTo>
                  <a:lnTo>
                    <a:pt x="169332" y="276034"/>
                  </a:lnTo>
                  <a:lnTo>
                    <a:pt x="174450" y="250586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74450" y="73890"/>
                  </a:lnTo>
                  <a:lnTo>
                    <a:pt x="169342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2659" y="3990962"/>
              <a:ext cx="237108" cy="237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78908" y="394717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91"/>
                  </a:lnTo>
                  <a:lnTo>
                    <a:pt x="138824" y="101057"/>
                  </a:lnTo>
                  <a:lnTo>
                    <a:pt x="101262" y="138701"/>
                  </a:lnTo>
                  <a:lnTo>
                    <a:pt x="40421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0" y="324586"/>
                  </a:lnTo>
                  <a:lnTo>
                    <a:pt x="165480" y="324586"/>
                  </a:lnTo>
                  <a:lnTo>
                    <a:pt x="167697" y="284161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67697" y="40391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327" y="26456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1" y="122428"/>
                  </a:lnTo>
                  <a:lnTo>
                    <a:pt x="7400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5"/>
                  </a:lnTo>
                  <a:lnTo>
                    <a:pt x="93946" y="174879"/>
                  </a:lnTo>
                  <a:lnTo>
                    <a:pt x="48552" y="162179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19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9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117" y="2689415"/>
              <a:ext cx="237032" cy="2371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9327" y="26456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7820" y="1007363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65480" y="0"/>
                  </a:moveTo>
                  <a:lnTo>
                    <a:pt x="159130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1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69344" y="274700"/>
                  </a:lnTo>
                  <a:lnTo>
                    <a:pt x="162432" y="274700"/>
                  </a:lnTo>
                  <a:lnTo>
                    <a:pt x="149732" y="229552"/>
                  </a:lnTo>
                  <a:lnTo>
                    <a:pt x="127126" y="196596"/>
                  </a:lnTo>
                  <a:lnTo>
                    <a:pt x="93964" y="174101"/>
                  </a:lnTo>
                  <a:lnTo>
                    <a:pt x="48513" y="161416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2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0" y="0"/>
                  </a:lnTo>
                  <a:close/>
                </a:path>
                <a:path w="325120" h="323215">
                  <a:moveTo>
                    <a:pt x="169356" y="48387"/>
                  </a:moveTo>
                  <a:lnTo>
                    <a:pt x="162432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7" y="161416"/>
                  </a:lnTo>
                  <a:lnTo>
                    <a:pt x="251795" y="166574"/>
                  </a:lnTo>
                  <a:lnTo>
                    <a:pt x="212715" y="184080"/>
                  </a:lnTo>
                  <a:lnTo>
                    <a:pt x="184900" y="211621"/>
                  </a:lnTo>
                  <a:lnTo>
                    <a:pt x="167445" y="250531"/>
                  </a:lnTo>
                  <a:lnTo>
                    <a:pt x="162432" y="274700"/>
                  </a:lnTo>
                  <a:lnTo>
                    <a:pt x="169344" y="274700"/>
                  </a:lnTo>
                  <a:lnTo>
                    <a:pt x="174450" y="249428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1571" y="1050988"/>
              <a:ext cx="237108" cy="2358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17820" y="1007363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59130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1123949"/>
              <a:ext cx="3558540" cy="2240280"/>
            </a:xfrm>
            <a:custGeom>
              <a:avLst/>
              <a:gdLst/>
              <a:ahLst/>
              <a:cxnLst/>
              <a:rect l="l" t="t" r="r" b="b"/>
              <a:pathLst>
                <a:path w="3558540" h="2240279">
                  <a:moveTo>
                    <a:pt x="3558540" y="0"/>
                  </a:moveTo>
                  <a:lnTo>
                    <a:pt x="0" y="0"/>
                  </a:lnTo>
                  <a:lnTo>
                    <a:pt x="0" y="2240280"/>
                  </a:lnTo>
                  <a:lnTo>
                    <a:pt x="3558540" y="2240280"/>
                  </a:lnTo>
                  <a:lnTo>
                    <a:pt x="3558540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258" y="1123949"/>
              <a:ext cx="3558540" cy="2240280"/>
            </a:xfrm>
            <a:custGeom>
              <a:avLst/>
              <a:gdLst/>
              <a:ahLst/>
              <a:cxnLst/>
              <a:rect l="l" t="t" r="r" b="b"/>
              <a:pathLst>
                <a:path w="3558540" h="2240279">
                  <a:moveTo>
                    <a:pt x="0" y="2240280"/>
                  </a:moveTo>
                  <a:lnTo>
                    <a:pt x="3558540" y="2240280"/>
                  </a:lnTo>
                  <a:lnTo>
                    <a:pt x="3558540" y="0"/>
                  </a:lnTo>
                  <a:lnTo>
                    <a:pt x="0" y="0"/>
                  </a:lnTo>
                  <a:lnTo>
                    <a:pt x="0" y="22402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2317" y="946403"/>
              <a:ext cx="4152265" cy="3485515"/>
            </a:xfrm>
            <a:custGeom>
              <a:avLst/>
              <a:gdLst/>
              <a:ahLst/>
              <a:cxnLst/>
              <a:rect l="l" t="t" r="r" b="b"/>
              <a:pathLst>
                <a:path w="4152265" h="3485515">
                  <a:moveTo>
                    <a:pt x="4152138" y="4318"/>
                  </a:moveTo>
                  <a:lnTo>
                    <a:pt x="4147820" y="0"/>
                  </a:lnTo>
                  <a:lnTo>
                    <a:pt x="4142613" y="0"/>
                  </a:lnTo>
                  <a:lnTo>
                    <a:pt x="4142613" y="3006102"/>
                  </a:lnTo>
                  <a:lnTo>
                    <a:pt x="4133088" y="3006102"/>
                  </a:lnTo>
                  <a:lnTo>
                    <a:pt x="2460879" y="3006102"/>
                  </a:lnTo>
                  <a:lnTo>
                    <a:pt x="2460879" y="2860548"/>
                  </a:lnTo>
                  <a:lnTo>
                    <a:pt x="1689735" y="2860548"/>
                  </a:lnTo>
                  <a:lnTo>
                    <a:pt x="1689735" y="3006102"/>
                  </a:lnTo>
                  <a:lnTo>
                    <a:pt x="19050" y="3006102"/>
                  </a:lnTo>
                  <a:lnTo>
                    <a:pt x="9525" y="3006102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3116122"/>
                  </a:lnTo>
                  <a:lnTo>
                    <a:pt x="4267" y="3120390"/>
                  </a:lnTo>
                  <a:lnTo>
                    <a:pt x="1689735" y="3120390"/>
                  </a:lnTo>
                  <a:lnTo>
                    <a:pt x="1689735" y="3485362"/>
                  </a:lnTo>
                  <a:lnTo>
                    <a:pt x="2460879" y="3485362"/>
                  </a:lnTo>
                  <a:lnTo>
                    <a:pt x="2460879" y="3120390"/>
                  </a:lnTo>
                  <a:lnTo>
                    <a:pt x="4147820" y="3120390"/>
                  </a:lnTo>
                  <a:lnTo>
                    <a:pt x="4152138" y="3116122"/>
                  </a:lnTo>
                  <a:lnTo>
                    <a:pt x="4152138" y="3101340"/>
                  </a:lnTo>
                  <a:lnTo>
                    <a:pt x="4152138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1841" y="851153"/>
              <a:ext cx="4133215" cy="3101340"/>
            </a:xfrm>
            <a:custGeom>
              <a:avLst/>
              <a:gdLst/>
              <a:ahLst/>
              <a:cxnLst/>
              <a:rect l="l" t="t" r="r" b="b"/>
              <a:pathLst>
                <a:path w="4133215" h="3101340">
                  <a:moveTo>
                    <a:pt x="4133088" y="0"/>
                  </a:moveTo>
                  <a:lnTo>
                    <a:pt x="0" y="0"/>
                  </a:lnTo>
                  <a:lnTo>
                    <a:pt x="0" y="3101340"/>
                  </a:lnTo>
                  <a:lnTo>
                    <a:pt x="4133088" y="3101340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1841" y="851153"/>
              <a:ext cx="4133215" cy="3101340"/>
            </a:xfrm>
            <a:custGeom>
              <a:avLst/>
              <a:gdLst/>
              <a:ahLst/>
              <a:cxnLst/>
              <a:rect l="l" t="t" r="r" b="b"/>
              <a:pathLst>
                <a:path w="4133215" h="3101340">
                  <a:moveTo>
                    <a:pt x="0" y="3101340"/>
                  </a:moveTo>
                  <a:lnTo>
                    <a:pt x="4133088" y="3101340"/>
                  </a:lnTo>
                  <a:lnTo>
                    <a:pt x="4133088" y="0"/>
                  </a:lnTo>
                  <a:lnTo>
                    <a:pt x="0" y="0"/>
                  </a:lnTo>
                  <a:lnTo>
                    <a:pt x="0" y="310134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8773" y="3775709"/>
              <a:ext cx="381000" cy="104139"/>
            </a:xfrm>
            <a:custGeom>
              <a:avLst/>
              <a:gdLst/>
              <a:ahLst/>
              <a:cxnLst/>
              <a:rect l="l" t="t" r="r" b="b"/>
              <a:pathLst>
                <a:path w="381000" h="104139">
                  <a:moveTo>
                    <a:pt x="380974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380974" y="103631"/>
                  </a:lnTo>
                  <a:lnTo>
                    <a:pt x="380974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8773" y="3775709"/>
              <a:ext cx="381000" cy="104139"/>
            </a:xfrm>
            <a:custGeom>
              <a:avLst/>
              <a:gdLst/>
              <a:ahLst/>
              <a:cxnLst/>
              <a:rect l="l" t="t" r="r" b="b"/>
              <a:pathLst>
                <a:path w="381000" h="104139">
                  <a:moveTo>
                    <a:pt x="0" y="103631"/>
                  </a:moveTo>
                  <a:lnTo>
                    <a:pt x="380974" y="103631"/>
                  </a:lnTo>
                  <a:lnTo>
                    <a:pt x="380974" y="0"/>
                  </a:lnTo>
                  <a:lnTo>
                    <a:pt x="0" y="0"/>
                  </a:lnTo>
                  <a:lnTo>
                    <a:pt x="0" y="10363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1813" y="4494276"/>
              <a:ext cx="3073400" cy="267970"/>
            </a:xfrm>
            <a:custGeom>
              <a:avLst/>
              <a:gdLst/>
              <a:ahLst/>
              <a:cxnLst/>
              <a:rect l="l" t="t" r="r" b="b"/>
              <a:pathLst>
                <a:path w="3073400" h="267970">
                  <a:moveTo>
                    <a:pt x="3073146" y="4267"/>
                  </a:moveTo>
                  <a:lnTo>
                    <a:pt x="3068828" y="0"/>
                  </a:lnTo>
                  <a:lnTo>
                    <a:pt x="3063621" y="0"/>
                  </a:lnTo>
                  <a:lnTo>
                    <a:pt x="3063621" y="153162"/>
                  </a:lnTo>
                  <a:lnTo>
                    <a:pt x="3054096" y="153162"/>
                  </a:lnTo>
                  <a:lnTo>
                    <a:pt x="19050" y="153162"/>
                  </a:lnTo>
                  <a:lnTo>
                    <a:pt x="9525" y="153162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267"/>
                  </a:lnTo>
                  <a:lnTo>
                    <a:pt x="0" y="263194"/>
                  </a:lnTo>
                  <a:lnTo>
                    <a:pt x="4318" y="267462"/>
                  </a:lnTo>
                  <a:lnTo>
                    <a:pt x="3068828" y="267462"/>
                  </a:lnTo>
                  <a:lnTo>
                    <a:pt x="3073146" y="263194"/>
                  </a:lnTo>
                  <a:lnTo>
                    <a:pt x="3073146" y="248412"/>
                  </a:lnTo>
                  <a:lnTo>
                    <a:pt x="3073146" y="4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1338" y="4399026"/>
              <a:ext cx="3054350" cy="248920"/>
            </a:xfrm>
            <a:custGeom>
              <a:avLst/>
              <a:gdLst/>
              <a:ahLst/>
              <a:cxnLst/>
              <a:rect l="l" t="t" r="r" b="b"/>
              <a:pathLst>
                <a:path w="3054350" h="248920">
                  <a:moveTo>
                    <a:pt x="3054095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3054095" y="248412"/>
                  </a:lnTo>
                  <a:lnTo>
                    <a:pt x="3054095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61338" y="4399026"/>
              <a:ext cx="3054350" cy="248920"/>
            </a:xfrm>
            <a:custGeom>
              <a:avLst/>
              <a:gdLst/>
              <a:ahLst/>
              <a:cxnLst/>
              <a:rect l="l" t="t" r="r" b="b"/>
              <a:pathLst>
                <a:path w="3054350" h="248920">
                  <a:moveTo>
                    <a:pt x="0" y="248412"/>
                  </a:moveTo>
                  <a:lnTo>
                    <a:pt x="3054095" y="248412"/>
                  </a:lnTo>
                  <a:lnTo>
                    <a:pt x="3054095" y="0"/>
                  </a:lnTo>
                  <a:lnTo>
                    <a:pt x="0" y="0"/>
                  </a:lnTo>
                  <a:lnTo>
                    <a:pt x="0" y="24841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60085" y="2615945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3"/>
                  </a:lnTo>
                  <a:lnTo>
                    <a:pt x="123062" y="297561"/>
                  </a:lnTo>
                  <a:lnTo>
                    <a:pt x="269366" y="551688"/>
                  </a:lnTo>
                  <a:lnTo>
                    <a:pt x="343026" y="509016"/>
                  </a:lnTo>
                  <a:lnTo>
                    <a:pt x="198247" y="258191"/>
                  </a:lnTo>
                  <a:lnTo>
                    <a:pt x="352043" y="24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60085" y="2615945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3"/>
                  </a:lnTo>
                  <a:lnTo>
                    <a:pt x="123062" y="297561"/>
                  </a:lnTo>
                  <a:lnTo>
                    <a:pt x="269366" y="551688"/>
                  </a:lnTo>
                  <a:lnTo>
                    <a:pt x="343026" y="509016"/>
                  </a:lnTo>
                  <a:lnTo>
                    <a:pt x="198247" y="258191"/>
                  </a:lnTo>
                  <a:lnTo>
                    <a:pt x="352043" y="24384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080" y="850391"/>
              <a:ext cx="4133088" cy="31013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272" y="1391411"/>
              <a:ext cx="330708" cy="330708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951346" y="1499438"/>
            <a:ext cx="877569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50" spc="-360" dirty="0">
                <a:solidFill>
                  <a:srgbClr val="FF3586"/>
                </a:solidFill>
                <a:latin typeface="Trebuchet MS"/>
                <a:cs typeface="Trebuchet MS"/>
              </a:rPr>
              <a:t>0</a:t>
            </a:r>
            <a:r>
              <a:rPr lang="tr-TR" sz="6950" spc="-229" dirty="0">
                <a:solidFill>
                  <a:srgbClr val="FF3586"/>
                </a:solidFill>
                <a:latin typeface="Trebuchet MS"/>
                <a:cs typeface="Trebuchet MS"/>
              </a:rPr>
              <a:t>5</a:t>
            </a:r>
            <a:endParaRPr sz="695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34278" y="2310869"/>
            <a:ext cx="2484120" cy="1255395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3500" spc="-400" dirty="0">
                <a:latin typeface="Trebuchet MS"/>
                <a:cs typeface="Trebuchet MS"/>
              </a:rPr>
              <a:t>HYPERCOR</a:t>
            </a:r>
            <a:r>
              <a:rPr sz="3500" spc="-409" dirty="0">
                <a:latin typeface="Trebuchet MS"/>
                <a:cs typeface="Trebuchet MS"/>
              </a:rPr>
              <a:t>R</a:t>
            </a:r>
            <a:r>
              <a:rPr sz="3500" spc="-575" dirty="0">
                <a:latin typeface="Trebuchet MS"/>
                <a:cs typeface="Trebuchet MS"/>
              </a:rPr>
              <a:t>ECT</a:t>
            </a:r>
            <a:endParaRPr sz="3500">
              <a:latin typeface="Trebuchet MS"/>
              <a:cs typeface="Trebuchet MS"/>
            </a:endParaRPr>
          </a:p>
          <a:p>
            <a:pPr marL="85090">
              <a:lnSpc>
                <a:spcPct val="100000"/>
              </a:lnSpc>
              <a:spcBef>
                <a:spcPts val="1120"/>
              </a:spcBef>
            </a:pPr>
            <a:r>
              <a:rPr sz="2000" b="1" spc="-114" dirty="0">
                <a:latin typeface="Trebuchet MS"/>
                <a:cs typeface="Trebuchet MS"/>
              </a:rPr>
              <a:t>U</a:t>
            </a:r>
            <a:r>
              <a:rPr sz="2000" b="1" spc="-85" dirty="0">
                <a:latin typeface="Trebuchet MS"/>
                <a:cs typeface="Trebuchet MS"/>
              </a:rPr>
              <a:t>s</a:t>
            </a:r>
            <a:r>
              <a:rPr sz="2000" b="1" spc="-125" dirty="0">
                <a:latin typeface="Trebuchet MS"/>
                <a:cs typeface="Trebuchet MS"/>
              </a:rPr>
              <a:t>er</a:t>
            </a:r>
            <a:r>
              <a:rPr sz="2000" b="1" spc="-245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In</a:t>
            </a:r>
            <a:r>
              <a:rPr sz="2000" b="1" spc="-85" dirty="0">
                <a:latin typeface="Trebuchet MS"/>
                <a:cs typeface="Trebuchet MS"/>
              </a:rPr>
              <a:t>terf</a:t>
            </a:r>
            <a:r>
              <a:rPr sz="2000" b="1" spc="-114" dirty="0">
                <a:latin typeface="Trebuchet MS"/>
                <a:cs typeface="Trebuchet MS"/>
              </a:rPr>
              <a:t>a</a:t>
            </a:r>
            <a:r>
              <a:rPr sz="2000" b="1" spc="-190" dirty="0">
                <a:latin typeface="Trebuchet MS"/>
                <a:cs typeface="Trebuchet MS"/>
              </a:rPr>
              <a:t>ce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819" y="1023683"/>
              <a:ext cx="237109" cy="2371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65506" y="0"/>
                  </a:moveTo>
                  <a:lnTo>
                    <a:pt x="159105" y="0"/>
                  </a:lnTo>
                  <a:lnTo>
                    <a:pt x="156891" y="40200"/>
                  </a:lnTo>
                  <a:lnTo>
                    <a:pt x="150166" y="73542"/>
                  </a:lnTo>
                  <a:lnTo>
                    <a:pt x="122682" y="121881"/>
                  </a:lnTo>
                  <a:lnTo>
                    <a:pt x="74004" y="149423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69354" y="274739"/>
                  </a:lnTo>
                  <a:lnTo>
                    <a:pt x="162420" y="274739"/>
                  </a:lnTo>
                  <a:lnTo>
                    <a:pt x="149723" y="229562"/>
                  </a:lnTo>
                  <a:lnTo>
                    <a:pt x="127101" y="196557"/>
                  </a:lnTo>
                  <a:lnTo>
                    <a:pt x="93946" y="174050"/>
                  </a:lnTo>
                  <a:lnTo>
                    <a:pt x="48552" y="161429"/>
                  </a:lnTo>
                  <a:lnTo>
                    <a:pt x="72860" y="156433"/>
                  </a:lnTo>
                  <a:lnTo>
                    <a:pt x="111972" y="139030"/>
                  </a:lnTo>
                  <a:lnTo>
                    <a:pt x="139692" y="111351"/>
                  </a:lnTo>
                  <a:lnTo>
                    <a:pt x="157273" y="72485"/>
                  </a:lnTo>
                  <a:lnTo>
                    <a:pt x="162420" y="48323"/>
                  </a:lnTo>
                  <a:lnTo>
                    <a:pt x="169364" y="48323"/>
                  </a:lnTo>
                  <a:lnTo>
                    <a:pt x="167721" y="40200"/>
                  </a:lnTo>
                  <a:lnTo>
                    <a:pt x="165506" y="0"/>
                  </a:lnTo>
                  <a:close/>
                </a:path>
                <a:path w="325120" h="323214">
                  <a:moveTo>
                    <a:pt x="169364" y="48323"/>
                  </a:moveTo>
                  <a:lnTo>
                    <a:pt x="162420" y="48323"/>
                  </a:lnTo>
                  <a:lnTo>
                    <a:pt x="167426" y="72485"/>
                  </a:lnTo>
                  <a:lnTo>
                    <a:pt x="184905" y="111351"/>
                  </a:lnTo>
                  <a:lnTo>
                    <a:pt x="212718" y="139030"/>
                  </a:lnTo>
                  <a:lnTo>
                    <a:pt x="251774" y="156433"/>
                  </a:lnTo>
                  <a:lnTo>
                    <a:pt x="276059" y="161429"/>
                  </a:lnTo>
                  <a:lnTo>
                    <a:pt x="251774" y="166543"/>
                  </a:lnTo>
                  <a:lnTo>
                    <a:pt x="212718" y="184028"/>
                  </a:lnTo>
                  <a:lnTo>
                    <a:pt x="184905" y="211620"/>
                  </a:lnTo>
                  <a:lnTo>
                    <a:pt x="167426" y="250546"/>
                  </a:lnTo>
                  <a:lnTo>
                    <a:pt x="162420" y="274739"/>
                  </a:lnTo>
                  <a:lnTo>
                    <a:pt x="169354" y="274739"/>
                  </a:lnTo>
                  <a:lnTo>
                    <a:pt x="174466" y="249410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74466" y="73542"/>
                  </a:lnTo>
                  <a:lnTo>
                    <a:pt x="169364" y="48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97" y="3960253"/>
              <a:ext cx="237032" cy="2359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59105" y="0"/>
                  </a:moveTo>
                  <a:lnTo>
                    <a:pt x="156891" y="40200"/>
                  </a:lnTo>
                  <a:lnTo>
                    <a:pt x="138804" y="100583"/>
                  </a:lnTo>
                  <a:lnTo>
                    <a:pt x="101250" y="138053"/>
                  </a:lnTo>
                  <a:lnTo>
                    <a:pt x="40427" y="156137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67721" y="40200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215" y="967295"/>
              <a:ext cx="237108" cy="2371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5031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229" y="2543365"/>
              <a:ext cx="561212" cy="5612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04" y="681227"/>
              <a:ext cx="8546592" cy="41879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7692" y="1223772"/>
              <a:ext cx="669036" cy="6690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5971" y="3599688"/>
              <a:ext cx="669035" cy="667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819" y="1023683"/>
              <a:ext cx="237109" cy="2371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65506" y="0"/>
                  </a:moveTo>
                  <a:lnTo>
                    <a:pt x="159105" y="0"/>
                  </a:lnTo>
                  <a:lnTo>
                    <a:pt x="156891" y="40200"/>
                  </a:lnTo>
                  <a:lnTo>
                    <a:pt x="150166" y="73542"/>
                  </a:lnTo>
                  <a:lnTo>
                    <a:pt x="122682" y="121881"/>
                  </a:lnTo>
                  <a:lnTo>
                    <a:pt x="74004" y="149423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69354" y="274739"/>
                  </a:lnTo>
                  <a:lnTo>
                    <a:pt x="162420" y="274739"/>
                  </a:lnTo>
                  <a:lnTo>
                    <a:pt x="149723" y="229562"/>
                  </a:lnTo>
                  <a:lnTo>
                    <a:pt x="127101" y="196557"/>
                  </a:lnTo>
                  <a:lnTo>
                    <a:pt x="93946" y="174050"/>
                  </a:lnTo>
                  <a:lnTo>
                    <a:pt x="48552" y="161429"/>
                  </a:lnTo>
                  <a:lnTo>
                    <a:pt x="72860" y="156433"/>
                  </a:lnTo>
                  <a:lnTo>
                    <a:pt x="111972" y="139030"/>
                  </a:lnTo>
                  <a:lnTo>
                    <a:pt x="139692" y="111351"/>
                  </a:lnTo>
                  <a:lnTo>
                    <a:pt x="157273" y="72485"/>
                  </a:lnTo>
                  <a:lnTo>
                    <a:pt x="162420" y="48323"/>
                  </a:lnTo>
                  <a:lnTo>
                    <a:pt x="169364" y="48323"/>
                  </a:lnTo>
                  <a:lnTo>
                    <a:pt x="167721" y="40200"/>
                  </a:lnTo>
                  <a:lnTo>
                    <a:pt x="165506" y="0"/>
                  </a:lnTo>
                  <a:close/>
                </a:path>
                <a:path w="325120" h="323214">
                  <a:moveTo>
                    <a:pt x="169364" y="48323"/>
                  </a:moveTo>
                  <a:lnTo>
                    <a:pt x="162420" y="48323"/>
                  </a:lnTo>
                  <a:lnTo>
                    <a:pt x="167426" y="72485"/>
                  </a:lnTo>
                  <a:lnTo>
                    <a:pt x="184905" y="111351"/>
                  </a:lnTo>
                  <a:lnTo>
                    <a:pt x="212718" y="139030"/>
                  </a:lnTo>
                  <a:lnTo>
                    <a:pt x="251774" y="156433"/>
                  </a:lnTo>
                  <a:lnTo>
                    <a:pt x="276059" y="161429"/>
                  </a:lnTo>
                  <a:lnTo>
                    <a:pt x="251774" y="166543"/>
                  </a:lnTo>
                  <a:lnTo>
                    <a:pt x="212718" y="184028"/>
                  </a:lnTo>
                  <a:lnTo>
                    <a:pt x="184905" y="211620"/>
                  </a:lnTo>
                  <a:lnTo>
                    <a:pt x="167426" y="250546"/>
                  </a:lnTo>
                  <a:lnTo>
                    <a:pt x="162420" y="274739"/>
                  </a:lnTo>
                  <a:lnTo>
                    <a:pt x="169354" y="274739"/>
                  </a:lnTo>
                  <a:lnTo>
                    <a:pt x="174466" y="249410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74466" y="73542"/>
                  </a:lnTo>
                  <a:lnTo>
                    <a:pt x="169364" y="48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97" y="3960253"/>
              <a:ext cx="237032" cy="2359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59105" y="0"/>
                  </a:moveTo>
                  <a:lnTo>
                    <a:pt x="156891" y="40200"/>
                  </a:lnTo>
                  <a:lnTo>
                    <a:pt x="138804" y="100583"/>
                  </a:lnTo>
                  <a:lnTo>
                    <a:pt x="101250" y="138053"/>
                  </a:lnTo>
                  <a:lnTo>
                    <a:pt x="40427" y="156137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67721" y="40200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215" y="967295"/>
              <a:ext cx="237108" cy="2371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5031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229" y="2543365"/>
              <a:ext cx="561212" cy="5612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04" y="681227"/>
              <a:ext cx="4273296" cy="41879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1371" y="681227"/>
              <a:ext cx="3963924" cy="418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819" y="1023683"/>
              <a:ext cx="237109" cy="2371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65506" y="0"/>
                  </a:moveTo>
                  <a:lnTo>
                    <a:pt x="159105" y="0"/>
                  </a:lnTo>
                  <a:lnTo>
                    <a:pt x="156891" y="40200"/>
                  </a:lnTo>
                  <a:lnTo>
                    <a:pt x="150166" y="73542"/>
                  </a:lnTo>
                  <a:lnTo>
                    <a:pt x="122682" y="121881"/>
                  </a:lnTo>
                  <a:lnTo>
                    <a:pt x="74004" y="149423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69354" y="274739"/>
                  </a:lnTo>
                  <a:lnTo>
                    <a:pt x="162420" y="274739"/>
                  </a:lnTo>
                  <a:lnTo>
                    <a:pt x="149723" y="229562"/>
                  </a:lnTo>
                  <a:lnTo>
                    <a:pt x="127101" y="196557"/>
                  </a:lnTo>
                  <a:lnTo>
                    <a:pt x="93946" y="174050"/>
                  </a:lnTo>
                  <a:lnTo>
                    <a:pt x="48552" y="161429"/>
                  </a:lnTo>
                  <a:lnTo>
                    <a:pt x="72860" y="156433"/>
                  </a:lnTo>
                  <a:lnTo>
                    <a:pt x="111972" y="139030"/>
                  </a:lnTo>
                  <a:lnTo>
                    <a:pt x="139692" y="111351"/>
                  </a:lnTo>
                  <a:lnTo>
                    <a:pt x="157273" y="72485"/>
                  </a:lnTo>
                  <a:lnTo>
                    <a:pt x="162420" y="48323"/>
                  </a:lnTo>
                  <a:lnTo>
                    <a:pt x="169364" y="48323"/>
                  </a:lnTo>
                  <a:lnTo>
                    <a:pt x="167721" y="40200"/>
                  </a:lnTo>
                  <a:lnTo>
                    <a:pt x="165506" y="0"/>
                  </a:lnTo>
                  <a:close/>
                </a:path>
                <a:path w="325120" h="323214">
                  <a:moveTo>
                    <a:pt x="169364" y="48323"/>
                  </a:moveTo>
                  <a:lnTo>
                    <a:pt x="162420" y="48323"/>
                  </a:lnTo>
                  <a:lnTo>
                    <a:pt x="167426" y="72485"/>
                  </a:lnTo>
                  <a:lnTo>
                    <a:pt x="184905" y="111351"/>
                  </a:lnTo>
                  <a:lnTo>
                    <a:pt x="212718" y="139030"/>
                  </a:lnTo>
                  <a:lnTo>
                    <a:pt x="251774" y="156433"/>
                  </a:lnTo>
                  <a:lnTo>
                    <a:pt x="276059" y="161429"/>
                  </a:lnTo>
                  <a:lnTo>
                    <a:pt x="251774" y="166543"/>
                  </a:lnTo>
                  <a:lnTo>
                    <a:pt x="212718" y="184028"/>
                  </a:lnTo>
                  <a:lnTo>
                    <a:pt x="184905" y="211620"/>
                  </a:lnTo>
                  <a:lnTo>
                    <a:pt x="167426" y="250546"/>
                  </a:lnTo>
                  <a:lnTo>
                    <a:pt x="162420" y="274739"/>
                  </a:lnTo>
                  <a:lnTo>
                    <a:pt x="169354" y="274739"/>
                  </a:lnTo>
                  <a:lnTo>
                    <a:pt x="174466" y="249410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74466" y="73542"/>
                  </a:lnTo>
                  <a:lnTo>
                    <a:pt x="169364" y="48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97" y="3960253"/>
              <a:ext cx="237032" cy="2359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59105" y="0"/>
                  </a:moveTo>
                  <a:lnTo>
                    <a:pt x="156891" y="40200"/>
                  </a:lnTo>
                  <a:lnTo>
                    <a:pt x="138804" y="100583"/>
                  </a:lnTo>
                  <a:lnTo>
                    <a:pt x="101250" y="138053"/>
                  </a:lnTo>
                  <a:lnTo>
                    <a:pt x="40427" y="156137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67721" y="40200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215" y="967295"/>
              <a:ext cx="237108" cy="2371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5031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229" y="2543365"/>
              <a:ext cx="561212" cy="5612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04" y="681227"/>
              <a:ext cx="8546592" cy="418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819" y="1023683"/>
              <a:ext cx="237109" cy="2371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4068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65506" y="0"/>
                  </a:moveTo>
                  <a:lnTo>
                    <a:pt x="159105" y="0"/>
                  </a:lnTo>
                  <a:lnTo>
                    <a:pt x="156891" y="40200"/>
                  </a:lnTo>
                  <a:lnTo>
                    <a:pt x="150166" y="73542"/>
                  </a:lnTo>
                  <a:lnTo>
                    <a:pt x="122682" y="121881"/>
                  </a:lnTo>
                  <a:lnTo>
                    <a:pt x="74004" y="149423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69354" y="274739"/>
                  </a:lnTo>
                  <a:lnTo>
                    <a:pt x="162420" y="274739"/>
                  </a:lnTo>
                  <a:lnTo>
                    <a:pt x="149723" y="229562"/>
                  </a:lnTo>
                  <a:lnTo>
                    <a:pt x="127101" y="196557"/>
                  </a:lnTo>
                  <a:lnTo>
                    <a:pt x="93946" y="174050"/>
                  </a:lnTo>
                  <a:lnTo>
                    <a:pt x="48552" y="161429"/>
                  </a:lnTo>
                  <a:lnTo>
                    <a:pt x="72860" y="156433"/>
                  </a:lnTo>
                  <a:lnTo>
                    <a:pt x="111972" y="139030"/>
                  </a:lnTo>
                  <a:lnTo>
                    <a:pt x="139692" y="111351"/>
                  </a:lnTo>
                  <a:lnTo>
                    <a:pt x="157273" y="72485"/>
                  </a:lnTo>
                  <a:lnTo>
                    <a:pt x="162420" y="48323"/>
                  </a:lnTo>
                  <a:lnTo>
                    <a:pt x="169364" y="48323"/>
                  </a:lnTo>
                  <a:lnTo>
                    <a:pt x="167721" y="40200"/>
                  </a:lnTo>
                  <a:lnTo>
                    <a:pt x="165506" y="0"/>
                  </a:lnTo>
                  <a:close/>
                </a:path>
                <a:path w="325120" h="323214">
                  <a:moveTo>
                    <a:pt x="169364" y="48323"/>
                  </a:moveTo>
                  <a:lnTo>
                    <a:pt x="162420" y="48323"/>
                  </a:lnTo>
                  <a:lnTo>
                    <a:pt x="167426" y="72485"/>
                  </a:lnTo>
                  <a:lnTo>
                    <a:pt x="184905" y="111351"/>
                  </a:lnTo>
                  <a:lnTo>
                    <a:pt x="212718" y="139030"/>
                  </a:lnTo>
                  <a:lnTo>
                    <a:pt x="251774" y="156433"/>
                  </a:lnTo>
                  <a:lnTo>
                    <a:pt x="276059" y="161429"/>
                  </a:lnTo>
                  <a:lnTo>
                    <a:pt x="251774" y="166543"/>
                  </a:lnTo>
                  <a:lnTo>
                    <a:pt x="212718" y="184028"/>
                  </a:lnTo>
                  <a:lnTo>
                    <a:pt x="184905" y="211620"/>
                  </a:lnTo>
                  <a:lnTo>
                    <a:pt x="167426" y="250546"/>
                  </a:lnTo>
                  <a:lnTo>
                    <a:pt x="162420" y="274739"/>
                  </a:lnTo>
                  <a:lnTo>
                    <a:pt x="169354" y="274739"/>
                  </a:lnTo>
                  <a:lnTo>
                    <a:pt x="174466" y="249410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74466" y="73542"/>
                  </a:lnTo>
                  <a:lnTo>
                    <a:pt x="169364" y="48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97" y="3960253"/>
              <a:ext cx="237032" cy="2359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3108" y="391669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4">
                  <a:moveTo>
                    <a:pt x="159105" y="0"/>
                  </a:moveTo>
                  <a:lnTo>
                    <a:pt x="156891" y="40200"/>
                  </a:lnTo>
                  <a:lnTo>
                    <a:pt x="138804" y="100583"/>
                  </a:lnTo>
                  <a:lnTo>
                    <a:pt x="101250" y="138053"/>
                  </a:lnTo>
                  <a:lnTo>
                    <a:pt x="40427" y="156137"/>
                  </a:lnTo>
                  <a:lnTo>
                    <a:pt x="0" y="158343"/>
                  </a:lnTo>
                  <a:lnTo>
                    <a:pt x="0" y="164718"/>
                  </a:lnTo>
                  <a:lnTo>
                    <a:pt x="40427" y="166921"/>
                  </a:lnTo>
                  <a:lnTo>
                    <a:pt x="101250" y="184912"/>
                  </a:lnTo>
                  <a:lnTo>
                    <a:pt x="138804" y="222291"/>
                  </a:lnTo>
                  <a:lnTo>
                    <a:pt x="156891" y="282828"/>
                  </a:lnTo>
                  <a:lnTo>
                    <a:pt x="159105" y="323062"/>
                  </a:lnTo>
                  <a:lnTo>
                    <a:pt x="165506" y="323062"/>
                  </a:lnTo>
                  <a:lnTo>
                    <a:pt x="167721" y="282828"/>
                  </a:lnTo>
                  <a:lnTo>
                    <a:pt x="185887" y="222291"/>
                  </a:lnTo>
                  <a:lnTo>
                    <a:pt x="223531" y="184912"/>
                  </a:lnTo>
                  <a:lnTo>
                    <a:pt x="284205" y="166921"/>
                  </a:lnTo>
                  <a:lnTo>
                    <a:pt x="324599" y="164718"/>
                  </a:lnTo>
                  <a:lnTo>
                    <a:pt x="324599" y="158343"/>
                  </a:lnTo>
                  <a:lnTo>
                    <a:pt x="284205" y="156137"/>
                  </a:lnTo>
                  <a:lnTo>
                    <a:pt x="223531" y="138053"/>
                  </a:lnTo>
                  <a:lnTo>
                    <a:pt x="185887" y="100583"/>
                  </a:lnTo>
                  <a:lnTo>
                    <a:pt x="167721" y="40200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215" y="967295"/>
              <a:ext cx="237108" cy="2371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41464" y="9235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5031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31279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229" y="2543365"/>
              <a:ext cx="561212" cy="5612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04" y="681227"/>
              <a:ext cx="8546592" cy="418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7" y="0"/>
              <a:ext cx="4029455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2773" y="3604259"/>
              <a:ext cx="3141980" cy="1235710"/>
            </a:xfrm>
            <a:custGeom>
              <a:avLst/>
              <a:gdLst/>
              <a:ahLst/>
              <a:cxnLst/>
              <a:rect l="l" t="t" r="r" b="b"/>
              <a:pathLst>
                <a:path w="3141979" h="1235710">
                  <a:moveTo>
                    <a:pt x="3141726" y="4318"/>
                  </a:moveTo>
                  <a:lnTo>
                    <a:pt x="3137408" y="0"/>
                  </a:lnTo>
                  <a:lnTo>
                    <a:pt x="3132201" y="0"/>
                  </a:lnTo>
                  <a:lnTo>
                    <a:pt x="3132201" y="1120914"/>
                  </a:lnTo>
                  <a:lnTo>
                    <a:pt x="3122676" y="1120914"/>
                  </a:lnTo>
                  <a:lnTo>
                    <a:pt x="19050" y="1120914"/>
                  </a:lnTo>
                  <a:lnTo>
                    <a:pt x="9525" y="1120914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30934"/>
                  </a:lnTo>
                  <a:lnTo>
                    <a:pt x="4318" y="1235202"/>
                  </a:lnTo>
                  <a:lnTo>
                    <a:pt x="3137408" y="1235202"/>
                  </a:lnTo>
                  <a:lnTo>
                    <a:pt x="3141726" y="1230934"/>
                  </a:lnTo>
                  <a:lnTo>
                    <a:pt x="3141726" y="1216152"/>
                  </a:lnTo>
                  <a:lnTo>
                    <a:pt x="3141726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2297" y="3509009"/>
              <a:ext cx="3122930" cy="1216660"/>
            </a:xfrm>
            <a:custGeom>
              <a:avLst/>
              <a:gdLst/>
              <a:ahLst/>
              <a:cxnLst/>
              <a:rect l="l" t="t" r="r" b="b"/>
              <a:pathLst>
                <a:path w="3122929" h="1216660">
                  <a:moveTo>
                    <a:pt x="0" y="1216152"/>
                  </a:moveTo>
                  <a:lnTo>
                    <a:pt x="3122676" y="1216152"/>
                  </a:lnTo>
                  <a:lnTo>
                    <a:pt x="3122676" y="0"/>
                  </a:lnTo>
                  <a:lnTo>
                    <a:pt x="0" y="0"/>
                  </a:lnTo>
                  <a:lnTo>
                    <a:pt x="0" y="12161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297" y="3509009"/>
              <a:ext cx="3122676" cy="2270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32297" y="3509009"/>
              <a:ext cx="3122930" cy="227329"/>
            </a:xfrm>
            <a:custGeom>
              <a:avLst/>
              <a:gdLst/>
              <a:ahLst/>
              <a:cxnLst/>
              <a:rect l="l" t="t" r="r" b="b"/>
              <a:pathLst>
                <a:path w="3122929" h="227329">
                  <a:moveTo>
                    <a:pt x="0" y="227075"/>
                  </a:moveTo>
                  <a:lnTo>
                    <a:pt x="3122676" y="227075"/>
                  </a:lnTo>
                  <a:lnTo>
                    <a:pt x="3122676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804" y="3566159"/>
              <a:ext cx="128016" cy="1079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0935" y="3566159"/>
              <a:ext cx="128016" cy="1079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631" y="3566159"/>
              <a:ext cx="126492" cy="1079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32297" y="3736085"/>
            <a:ext cx="3122930" cy="9893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774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85"/>
              </a:spcBef>
            </a:pPr>
            <a:r>
              <a:rPr sz="2800" spc="-295" dirty="0">
                <a:solidFill>
                  <a:srgbClr val="FF3586"/>
                </a:solidFill>
                <a:latin typeface="Trebuchet MS"/>
                <a:cs typeface="Trebuchet MS"/>
              </a:rPr>
              <a:t>U</a:t>
            </a:r>
            <a:r>
              <a:rPr sz="2800" spc="-180" dirty="0">
                <a:solidFill>
                  <a:srgbClr val="FF3586"/>
                </a:solidFill>
                <a:latin typeface="Trebuchet MS"/>
                <a:cs typeface="Trebuchet MS"/>
              </a:rPr>
              <a:t>s</a:t>
            </a:r>
            <a:r>
              <a:rPr sz="2800" spc="-295" dirty="0">
                <a:solidFill>
                  <a:srgbClr val="FF3586"/>
                </a:solidFill>
                <a:latin typeface="Trebuchet MS"/>
                <a:cs typeface="Trebuchet MS"/>
              </a:rPr>
              <a:t>e</a:t>
            </a:r>
            <a:r>
              <a:rPr sz="2800" spc="-250" dirty="0">
                <a:solidFill>
                  <a:srgbClr val="FF3586"/>
                </a:solidFill>
                <a:latin typeface="Trebuchet MS"/>
                <a:cs typeface="Trebuchet MS"/>
              </a:rPr>
              <a:t> </a:t>
            </a:r>
            <a:r>
              <a:rPr sz="2800" spc="-420" dirty="0">
                <a:solidFill>
                  <a:srgbClr val="FF3586"/>
                </a:solidFill>
                <a:latin typeface="Trebuchet MS"/>
                <a:cs typeface="Trebuchet MS"/>
              </a:rPr>
              <a:t>C</a:t>
            </a:r>
            <a:r>
              <a:rPr sz="2800" spc="-360" dirty="0">
                <a:solidFill>
                  <a:srgbClr val="FF3586"/>
                </a:solidFill>
                <a:latin typeface="Trebuchet MS"/>
                <a:cs typeface="Trebuchet MS"/>
              </a:rPr>
              <a:t>a</a:t>
            </a:r>
            <a:r>
              <a:rPr sz="2800" spc="-235" dirty="0">
                <a:solidFill>
                  <a:srgbClr val="FF3586"/>
                </a:solidFill>
                <a:latin typeface="Trebuchet MS"/>
                <a:cs typeface="Trebuchet MS"/>
              </a:rPr>
              <a:t>se</a:t>
            </a:r>
            <a:r>
              <a:rPr sz="2800" spc="-240" dirty="0">
                <a:solidFill>
                  <a:srgbClr val="FF3586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3586"/>
                </a:solidFill>
                <a:latin typeface="Trebuchet MS"/>
                <a:cs typeface="Trebuchet MS"/>
              </a:rPr>
              <a:t>Di</a:t>
            </a:r>
            <a:r>
              <a:rPr sz="2800" spc="-235" dirty="0">
                <a:solidFill>
                  <a:srgbClr val="FF3586"/>
                </a:solidFill>
                <a:latin typeface="Trebuchet MS"/>
                <a:cs typeface="Trebuchet MS"/>
              </a:rPr>
              <a:t>a</a:t>
            </a:r>
            <a:r>
              <a:rPr sz="2800" spc="-245" dirty="0">
                <a:solidFill>
                  <a:srgbClr val="FF3586"/>
                </a:solidFill>
                <a:latin typeface="Trebuchet MS"/>
                <a:cs typeface="Trebuchet MS"/>
              </a:rPr>
              <a:t>gram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373249" y="909827"/>
              <a:ext cx="6069330" cy="3298825"/>
            </a:xfrm>
            <a:custGeom>
              <a:avLst/>
              <a:gdLst/>
              <a:ahLst/>
              <a:cxnLst/>
              <a:rect l="l" t="t" r="r" b="b"/>
              <a:pathLst>
                <a:path w="6069330" h="3298825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84410"/>
                  </a:lnTo>
                  <a:lnTo>
                    <a:pt x="6050280" y="3184410"/>
                  </a:lnTo>
                  <a:lnTo>
                    <a:pt x="19050" y="3184410"/>
                  </a:lnTo>
                  <a:lnTo>
                    <a:pt x="9525" y="3184410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3294430"/>
                  </a:lnTo>
                  <a:lnTo>
                    <a:pt x="4318" y="3298698"/>
                  </a:lnTo>
                  <a:lnTo>
                    <a:pt x="6065012" y="3298698"/>
                  </a:lnTo>
                  <a:lnTo>
                    <a:pt x="6069330" y="3294430"/>
                  </a:lnTo>
                  <a:lnTo>
                    <a:pt x="6069330" y="3279648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2773" y="814577"/>
              <a:ext cx="6050280" cy="3279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82773" y="814577"/>
              <a:ext cx="6050280" cy="3279775"/>
            </a:xfrm>
            <a:custGeom>
              <a:avLst/>
              <a:gdLst/>
              <a:ahLst/>
              <a:cxnLst/>
              <a:rect l="l" t="t" r="r" b="b"/>
              <a:pathLst>
                <a:path w="6050280" h="3279775">
                  <a:moveTo>
                    <a:pt x="0" y="3279648"/>
                  </a:moveTo>
                  <a:lnTo>
                    <a:pt x="6050280" y="3279648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7964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4505" y="1264158"/>
              <a:ext cx="5767070" cy="2372995"/>
            </a:xfrm>
            <a:custGeom>
              <a:avLst/>
              <a:gdLst/>
              <a:ahLst/>
              <a:cxnLst/>
              <a:rect l="l" t="t" r="r" b="b"/>
              <a:pathLst>
                <a:path w="5767070" h="2372995">
                  <a:moveTo>
                    <a:pt x="5766816" y="0"/>
                  </a:moveTo>
                  <a:lnTo>
                    <a:pt x="0" y="0"/>
                  </a:lnTo>
                  <a:lnTo>
                    <a:pt x="0" y="2372868"/>
                  </a:lnTo>
                  <a:lnTo>
                    <a:pt x="5766816" y="2372868"/>
                  </a:lnTo>
                  <a:lnTo>
                    <a:pt x="5766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4505" y="1264158"/>
              <a:ext cx="5767070" cy="2372995"/>
            </a:xfrm>
            <a:custGeom>
              <a:avLst/>
              <a:gdLst/>
              <a:ahLst/>
              <a:cxnLst/>
              <a:rect l="l" t="t" r="r" b="b"/>
              <a:pathLst>
                <a:path w="5767070" h="2372995">
                  <a:moveTo>
                    <a:pt x="0" y="2372868"/>
                  </a:moveTo>
                  <a:lnTo>
                    <a:pt x="5766816" y="2372868"/>
                  </a:lnTo>
                  <a:lnTo>
                    <a:pt x="5766816" y="0"/>
                  </a:lnTo>
                  <a:lnTo>
                    <a:pt x="0" y="0"/>
                  </a:lnTo>
                  <a:lnTo>
                    <a:pt x="0" y="2372868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8450" y="3637026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09" h="315595">
                  <a:moveTo>
                    <a:pt x="513435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5134356" y="315468"/>
                  </a:lnTo>
                  <a:lnTo>
                    <a:pt x="5134356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8450" y="3637026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09" h="315595">
                  <a:moveTo>
                    <a:pt x="0" y="315468"/>
                  </a:moveTo>
                  <a:lnTo>
                    <a:pt x="5134356" y="315468"/>
                  </a:lnTo>
                  <a:lnTo>
                    <a:pt x="5134356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4505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4505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2806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2806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4516" y="3715511"/>
              <a:ext cx="5600700" cy="157480"/>
            </a:xfrm>
            <a:custGeom>
              <a:avLst/>
              <a:gdLst/>
              <a:ahLst/>
              <a:cxnLst/>
              <a:rect l="l" t="t" r="r" b="b"/>
              <a:pathLst>
                <a:path w="5600700" h="157479">
                  <a:moveTo>
                    <a:pt x="135636" y="0"/>
                  </a:moveTo>
                  <a:lnTo>
                    <a:pt x="0" y="78486"/>
                  </a:lnTo>
                  <a:lnTo>
                    <a:pt x="135636" y="156972"/>
                  </a:lnTo>
                  <a:lnTo>
                    <a:pt x="135636" y="0"/>
                  </a:lnTo>
                  <a:close/>
                </a:path>
                <a:path w="5600700" h="157479">
                  <a:moveTo>
                    <a:pt x="5600700" y="78486"/>
                  </a:moveTo>
                  <a:lnTo>
                    <a:pt x="5465064" y="0"/>
                  </a:lnTo>
                  <a:lnTo>
                    <a:pt x="5465064" y="156972"/>
                  </a:lnTo>
                  <a:lnTo>
                    <a:pt x="5600700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942339"/>
              <a:ext cx="196596" cy="1955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2" y="942339"/>
              <a:ext cx="196596" cy="1955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076" y="942339"/>
              <a:ext cx="196596" cy="1955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15664" y="1296542"/>
            <a:ext cx="4414395" cy="18501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ts val="7415"/>
              </a:lnSpc>
              <a:spcBef>
                <a:spcPts val="100"/>
              </a:spcBef>
            </a:pPr>
            <a:r>
              <a:rPr sz="6950" spc="-890" dirty="0">
                <a:solidFill>
                  <a:srgbClr val="FF3586"/>
                </a:solidFill>
                <a:latin typeface="Trebuchet MS"/>
                <a:cs typeface="Trebuchet MS"/>
              </a:rPr>
              <a:t>0</a:t>
            </a:r>
            <a:r>
              <a:rPr lang="tr-TR" sz="6950" spc="-890" dirty="0">
                <a:solidFill>
                  <a:srgbClr val="FF3586"/>
                </a:solidFill>
                <a:latin typeface="Trebuchet MS"/>
                <a:cs typeface="Trebuchet MS"/>
              </a:rPr>
              <a:t>7</a:t>
            </a:r>
            <a:endParaRPr sz="6950" dirty="0">
              <a:latin typeface="Trebuchet MS"/>
              <a:cs typeface="Trebuchet MS"/>
            </a:endParaRPr>
          </a:p>
          <a:p>
            <a:pPr marL="12700">
              <a:lnSpc>
                <a:spcPts val="7415"/>
              </a:lnSpc>
            </a:pPr>
            <a:r>
              <a:rPr sz="6000" spc="-605" dirty="0">
                <a:latin typeface="Trebuchet MS"/>
                <a:cs typeface="Trebuchet MS"/>
              </a:rPr>
              <a:t>P</a:t>
            </a:r>
            <a:r>
              <a:rPr lang="en-US" sz="6000" spc="-605" dirty="0">
                <a:latin typeface="Trebuchet MS"/>
                <a:cs typeface="Trebuchet MS"/>
              </a:rPr>
              <a:t>otential</a:t>
            </a:r>
            <a:r>
              <a:rPr lang="tr-TR" sz="6000" spc="-605" dirty="0">
                <a:latin typeface="Trebuchet MS"/>
                <a:cs typeface="Trebuchet MS"/>
              </a:rPr>
              <a:t> </a:t>
            </a:r>
            <a:r>
              <a:rPr lang="en-US" sz="6000" spc="-605" dirty="0">
                <a:latin typeface="Trebuchet MS"/>
                <a:cs typeface="Trebuchet MS"/>
              </a:rPr>
              <a:t>Risks</a:t>
            </a:r>
            <a:endParaRPr lang="en-US" sz="60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1477" y="373189"/>
            <a:ext cx="7446645" cy="4397375"/>
            <a:chOff x="391477" y="373189"/>
            <a:chExt cx="7446645" cy="4397375"/>
          </a:xfrm>
        </p:grpSpPr>
        <p:sp>
          <p:nvSpPr>
            <p:cNvPr id="20" name="object 20"/>
            <p:cNvSpPr/>
            <p:nvPr/>
          </p:nvSpPr>
          <p:spPr>
            <a:xfrm>
              <a:off x="7475982" y="1759457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2"/>
                  </a:lnTo>
                  <a:lnTo>
                    <a:pt x="123063" y="297560"/>
                  </a:lnTo>
                  <a:lnTo>
                    <a:pt x="269367" y="551687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75982" y="1759457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2"/>
                  </a:lnTo>
                  <a:lnTo>
                    <a:pt x="123063" y="297560"/>
                  </a:lnTo>
                  <a:lnTo>
                    <a:pt x="269367" y="551687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05143" y="15514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7"/>
                  </a:lnTo>
                  <a:lnTo>
                    <a:pt x="7364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7"/>
                  </a:lnTo>
                  <a:lnTo>
                    <a:pt x="161670" y="276097"/>
                  </a:lnTo>
                  <a:lnTo>
                    <a:pt x="148986" y="230647"/>
                  </a:lnTo>
                  <a:lnTo>
                    <a:pt x="126491" y="197484"/>
                  </a:lnTo>
                  <a:lnTo>
                    <a:pt x="93519" y="174878"/>
                  </a:lnTo>
                  <a:lnTo>
                    <a:pt x="48259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7"/>
                  </a:lnTo>
                  <a:lnTo>
                    <a:pt x="168551" y="276097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8641" y="1595183"/>
              <a:ext cx="235966" cy="2371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05143" y="15514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007" y="1667510"/>
              <a:ext cx="91440" cy="914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13104" y="30617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1"/>
                  </a:lnTo>
                  <a:lnTo>
                    <a:pt x="165481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7" y="197484"/>
                  </a:lnTo>
                  <a:lnTo>
                    <a:pt x="93968" y="174878"/>
                  </a:lnTo>
                  <a:lnTo>
                    <a:pt x="48552" y="162178"/>
                  </a:lnTo>
                  <a:lnTo>
                    <a:pt x="72868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20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893" y="3105467"/>
              <a:ext cx="237070" cy="2371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3104" y="30617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1"/>
                  </a:lnTo>
                  <a:lnTo>
                    <a:pt x="165481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1264" y="368503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65481" y="0"/>
                  </a:moveTo>
                  <a:lnTo>
                    <a:pt x="159131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1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8"/>
                  </a:lnTo>
                  <a:lnTo>
                    <a:pt x="101262" y="184939"/>
                  </a:lnTo>
                  <a:lnTo>
                    <a:pt x="138824" y="222303"/>
                  </a:lnTo>
                  <a:lnTo>
                    <a:pt x="156918" y="282841"/>
                  </a:lnTo>
                  <a:lnTo>
                    <a:pt x="159131" y="323075"/>
                  </a:lnTo>
                  <a:lnTo>
                    <a:pt x="165481" y="323075"/>
                  </a:lnTo>
                  <a:lnTo>
                    <a:pt x="167697" y="282841"/>
                  </a:lnTo>
                  <a:lnTo>
                    <a:pt x="169332" y="274751"/>
                  </a:lnTo>
                  <a:lnTo>
                    <a:pt x="162433" y="274751"/>
                  </a:lnTo>
                  <a:lnTo>
                    <a:pt x="149733" y="229574"/>
                  </a:lnTo>
                  <a:lnTo>
                    <a:pt x="127127" y="196570"/>
                  </a:lnTo>
                  <a:lnTo>
                    <a:pt x="93964" y="174097"/>
                  </a:lnTo>
                  <a:lnTo>
                    <a:pt x="48513" y="161417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3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1" y="0"/>
                  </a:lnTo>
                  <a:close/>
                </a:path>
                <a:path w="325119" h="323214">
                  <a:moveTo>
                    <a:pt x="169356" y="48387"/>
                  </a:moveTo>
                  <a:lnTo>
                    <a:pt x="162433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8" y="161417"/>
                  </a:lnTo>
                  <a:lnTo>
                    <a:pt x="251795" y="166573"/>
                  </a:lnTo>
                  <a:lnTo>
                    <a:pt x="212715" y="184069"/>
                  </a:lnTo>
                  <a:lnTo>
                    <a:pt x="184900" y="211633"/>
                  </a:lnTo>
                  <a:lnTo>
                    <a:pt x="167445" y="250559"/>
                  </a:lnTo>
                  <a:lnTo>
                    <a:pt x="162433" y="274751"/>
                  </a:lnTo>
                  <a:lnTo>
                    <a:pt x="169332" y="274751"/>
                  </a:lnTo>
                  <a:lnTo>
                    <a:pt x="174450" y="249423"/>
                  </a:lnTo>
                  <a:lnTo>
                    <a:pt x="185894" y="222303"/>
                  </a:lnTo>
                  <a:lnTo>
                    <a:pt x="223563" y="184939"/>
                  </a:lnTo>
                  <a:lnTo>
                    <a:pt x="284229" y="166928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5015" y="3728656"/>
              <a:ext cx="237109" cy="2358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31264" y="368503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59131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8"/>
                  </a:lnTo>
                  <a:lnTo>
                    <a:pt x="101262" y="184939"/>
                  </a:lnTo>
                  <a:lnTo>
                    <a:pt x="138824" y="222303"/>
                  </a:lnTo>
                  <a:lnTo>
                    <a:pt x="156918" y="282841"/>
                  </a:lnTo>
                  <a:lnTo>
                    <a:pt x="159131" y="323075"/>
                  </a:lnTo>
                  <a:lnTo>
                    <a:pt x="165481" y="323075"/>
                  </a:lnTo>
                  <a:lnTo>
                    <a:pt x="167697" y="282841"/>
                  </a:lnTo>
                  <a:lnTo>
                    <a:pt x="185894" y="222303"/>
                  </a:lnTo>
                  <a:lnTo>
                    <a:pt x="223563" y="184939"/>
                  </a:lnTo>
                  <a:lnTo>
                    <a:pt x="284229" y="166928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578" y="3884485"/>
              <a:ext cx="561200" cy="5612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88491" y="95859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2" y="122427"/>
                  </a:lnTo>
                  <a:lnTo>
                    <a:pt x="7400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4"/>
                  </a:lnTo>
                  <a:lnTo>
                    <a:pt x="93946" y="174878"/>
                  </a:lnTo>
                  <a:lnTo>
                    <a:pt x="48552" y="162178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19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8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0"/>
                  </a:lnTo>
                  <a:lnTo>
                    <a:pt x="324599" y="159130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281" y="1002347"/>
              <a:ext cx="237032" cy="2371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88491" y="95859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0"/>
                  </a:lnTo>
                  <a:lnTo>
                    <a:pt x="324599" y="159130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66644" y="44409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91"/>
                  </a:lnTo>
                  <a:lnTo>
                    <a:pt x="150193" y="73890"/>
                  </a:lnTo>
                  <a:lnTo>
                    <a:pt x="122681" y="122453"/>
                  </a:lnTo>
                  <a:lnTo>
                    <a:pt x="74009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69332" y="276034"/>
                  </a:lnTo>
                  <a:lnTo>
                    <a:pt x="162432" y="276034"/>
                  </a:lnTo>
                  <a:lnTo>
                    <a:pt x="149732" y="230644"/>
                  </a:lnTo>
                  <a:lnTo>
                    <a:pt x="127126" y="197485"/>
                  </a:lnTo>
                  <a:lnTo>
                    <a:pt x="93964" y="174871"/>
                  </a:lnTo>
                  <a:lnTo>
                    <a:pt x="48513" y="162191"/>
                  </a:lnTo>
                  <a:lnTo>
                    <a:pt x="72852" y="157171"/>
                  </a:lnTo>
                  <a:lnTo>
                    <a:pt x="112004" y="139687"/>
                  </a:lnTo>
                  <a:lnTo>
                    <a:pt x="139715" y="111881"/>
                  </a:lnTo>
                  <a:lnTo>
                    <a:pt x="157273" y="72830"/>
                  </a:lnTo>
                  <a:lnTo>
                    <a:pt x="162432" y="48552"/>
                  </a:lnTo>
                  <a:lnTo>
                    <a:pt x="169342" y="48552"/>
                  </a:lnTo>
                  <a:lnTo>
                    <a:pt x="167697" y="40391"/>
                  </a:lnTo>
                  <a:lnTo>
                    <a:pt x="165481" y="0"/>
                  </a:lnTo>
                  <a:close/>
                </a:path>
                <a:path w="325119" h="325120">
                  <a:moveTo>
                    <a:pt x="169342" y="48552"/>
                  </a:moveTo>
                  <a:lnTo>
                    <a:pt x="162432" y="48552"/>
                  </a:lnTo>
                  <a:lnTo>
                    <a:pt x="167445" y="72830"/>
                  </a:lnTo>
                  <a:lnTo>
                    <a:pt x="184900" y="111881"/>
                  </a:lnTo>
                  <a:lnTo>
                    <a:pt x="212715" y="139687"/>
                  </a:lnTo>
                  <a:lnTo>
                    <a:pt x="251795" y="157171"/>
                  </a:lnTo>
                  <a:lnTo>
                    <a:pt x="276098" y="162191"/>
                  </a:lnTo>
                  <a:lnTo>
                    <a:pt x="251795" y="167329"/>
                  </a:lnTo>
                  <a:lnTo>
                    <a:pt x="212715" y="184896"/>
                  </a:lnTo>
                  <a:lnTo>
                    <a:pt x="184900" y="212619"/>
                  </a:lnTo>
                  <a:lnTo>
                    <a:pt x="167445" y="251727"/>
                  </a:lnTo>
                  <a:lnTo>
                    <a:pt x="162432" y="276034"/>
                  </a:lnTo>
                  <a:lnTo>
                    <a:pt x="169332" y="276034"/>
                  </a:lnTo>
                  <a:lnTo>
                    <a:pt x="174450" y="250586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74450" y="73890"/>
                  </a:lnTo>
                  <a:lnTo>
                    <a:pt x="169342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0395" y="4484738"/>
              <a:ext cx="237109" cy="2370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866644" y="44409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31" y="0"/>
                  </a:moveTo>
                  <a:lnTo>
                    <a:pt x="156918" y="40391"/>
                  </a:lnTo>
                  <a:lnTo>
                    <a:pt x="138824" y="101057"/>
                  </a:lnTo>
                  <a:lnTo>
                    <a:pt x="101262" y="138701"/>
                  </a:lnTo>
                  <a:lnTo>
                    <a:pt x="40421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67697" y="40391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52444" y="3779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7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0" y="276098"/>
                  </a:lnTo>
                  <a:lnTo>
                    <a:pt x="148986" y="230647"/>
                  </a:lnTo>
                  <a:lnTo>
                    <a:pt x="126491" y="197485"/>
                  </a:lnTo>
                  <a:lnTo>
                    <a:pt x="93519" y="174879"/>
                  </a:lnTo>
                  <a:lnTo>
                    <a:pt x="48259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4" h="325120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5941" y="421703"/>
              <a:ext cx="235966" cy="23710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552444" y="3779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6240" y="311353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64731" y="0"/>
                  </a:moveTo>
                  <a:lnTo>
                    <a:pt x="158356" y="0"/>
                  </a:lnTo>
                  <a:lnTo>
                    <a:pt x="156152" y="40382"/>
                  </a:lnTo>
                  <a:lnTo>
                    <a:pt x="149458" y="73882"/>
                  </a:lnTo>
                  <a:lnTo>
                    <a:pt x="122110" y="122428"/>
                  </a:lnTo>
                  <a:lnTo>
                    <a:pt x="73656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5" y="167693"/>
                  </a:lnTo>
                  <a:lnTo>
                    <a:pt x="100776" y="185787"/>
                  </a:lnTo>
                  <a:lnTo>
                    <a:pt x="138151" y="223349"/>
                  </a:lnTo>
                  <a:lnTo>
                    <a:pt x="156152" y="284190"/>
                  </a:lnTo>
                  <a:lnTo>
                    <a:pt x="158356" y="324612"/>
                  </a:lnTo>
                  <a:lnTo>
                    <a:pt x="164731" y="324612"/>
                  </a:lnTo>
                  <a:lnTo>
                    <a:pt x="166937" y="284190"/>
                  </a:lnTo>
                  <a:lnTo>
                    <a:pt x="168555" y="276098"/>
                  </a:lnTo>
                  <a:lnTo>
                    <a:pt x="161658" y="276098"/>
                  </a:lnTo>
                  <a:lnTo>
                    <a:pt x="149024" y="230647"/>
                  </a:lnTo>
                  <a:lnTo>
                    <a:pt x="126504" y="197485"/>
                  </a:lnTo>
                  <a:lnTo>
                    <a:pt x="93500" y="174879"/>
                  </a:lnTo>
                  <a:lnTo>
                    <a:pt x="48323" y="162179"/>
                  </a:lnTo>
                  <a:lnTo>
                    <a:pt x="72515" y="157166"/>
                  </a:lnTo>
                  <a:lnTo>
                    <a:pt x="111442" y="139711"/>
                  </a:lnTo>
                  <a:lnTo>
                    <a:pt x="139041" y="111896"/>
                  </a:lnTo>
                  <a:lnTo>
                    <a:pt x="156537" y="72816"/>
                  </a:lnTo>
                  <a:lnTo>
                    <a:pt x="161658" y="48513"/>
                  </a:lnTo>
                  <a:lnTo>
                    <a:pt x="168567" y="48513"/>
                  </a:lnTo>
                  <a:lnTo>
                    <a:pt x="166937" y="40382"/>
                  </a:lnTo>
                  <a:lnTo>
                    <a:pt x="164731" y="0"/>
                  </a:lnTo>
                  <a:close/>
                </a:path>
                <a:path w="323215" h="325120">
                  <a:moveTo>
                    <a:pt x="168567" y="48513"/>
                  </a:moveTo>
                  <a:lnTo>
                    <a:pt x="161658" y="48513"/>
                  </a:lnTo>
                  <a:lnTo>
                    <a:pt x="166640" y="72816"/>
                  </a:lnTo>
                  <a:lnTo>
                    <a:pt x="184037" y="111896"/>
                  </a:lnTo>
                  <a:lnTo>
                    <a:pt x="211719" y="139711"/>
                  </a:lnTo>
                  <a:lnTo>
                    <a:pt x="250593" y="157166"/>
                  </a:lnTo>
                  <a:lnTo>
                    <a:pt x="274764" y="162179"/>
                  </a:lnTo>
                  <a:lnTo>
                    <a:pt x="250593" y="167338"/>
                  </a:lnTo>
                  <a:lnTo>
                    <a:pt x="211719" y="184896"/>
                  </a:lnTo>
                  <a:lnTo>
                    <a:pt x="184037" y="212607"/>
                  </a:lnTo>
                  <a:lnTo>
                    <a:pt x="166640" y="251759"/>
                  </a:lnTo>
                  <a:lnTo>
                    <a:pt x="161658" y="276098"/>
                  </a:lnTo>
                  <a:lnTo>
                    <a:pt x="168555" y="276098"/>
                  </a:lnTo>
                  <a:lnTo>
                    <a:pt x="173651" y="250602"/>
                  </a:lnTo>
                  <a:lnTo>
                    <a:pt x="185021" y="223349"/>
                  </a:lnTo>
                  <a:lnTo>
                    <a:pt x="222485" y="185787"/>
                  </a:lnTo>
                  <a:lnTo>
                    <a:pt x="282873" y="167693"/>
                  </a:lnTo>
                  <a:lnTo>
                    <a:pt x="323075" y="165481"/>
                  </a:lnTo>
                  <a:lnTo>
                    <a:pt x="323075" y="159131"/>
                  </a:lnTo>
                  <a:lnTo>
                    <a:pt x="282873" y="156914"/>
                  </a:lnTo>
                  <a:lnTo>
                    <a:pt x="222485" y="138717"/>
                  </a:lnTo>
                  <a:lnTo>
                    <a:pt x="185021" y="101048"/>
                  </a:lnTo>
                  <a:lnTo>
                    <a:pt x="173651" y="73882"/>
                  </a:lnTo>
                  <a:lnTo>
                    <a:pt x="168567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801" y="3157283"/>
              <a:ext cx="235965" cy="23710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96240" y="311353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58356" y="0"/>
                  </a:moveTo>
                  <a:lnTo>
                    <a:pt x="156152" y="40382"/>
                  </a:lnTo>
                  <a:lnTo>
                    <a:pt x="138151" y="101048"/>
                  </a:lnTo>
                  <a:lnTo>
                    <a:pt x="100776" y="138717"/>
                  </a:lnTo>
                  <a:lnTo>
                    <a:pt x="40235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5" y="167693"/>
                  </a:lnTo>
                  <a:lnTo>
                    <a:pt x="100776" y="185787"/>
                  </a:lnTo>
                  <a:lnTo>
                    <a:pt x="138151" y="223349"/>
                  </a:lnTo>
                  <a:lnTo>
                    <a:pt x="156152" y="284190"/>
                  </a:lnTo>
                  <a:lnTo>
                    <a:pt x="158356" y="324612"/>
                  </a:lnTo>
                  <a:lnTo>
                    <a:pt x="164731" y="324612"/>
                  </a:lnTo>
                  <a:lnTo>
                    <a:pt x="166937" y="284190"/>
                  </a:lnTo>
                  <a:lnTo>
                    <a:pt x="185021" y="223349"/>
                  </a:lnTo>
                  <a:lnTo>
                    <a:pt x="222485" y="185787"/>
                  </a:lnTo>
                  <a:lnTo>
                    <a:pt x="282873" y="167693"/>
                  </a:lnTo>
                  <a:lnTo>
                    <a:pt x="323075" y="165481"/>
                  </a:lnTo>
                  <a:lnTo>
                    <a:pt x="323075" y="159131"/>
                  </a:lnTo>
                  <a:lnTo>
                    <a:pt x="282873" y="156914"/>
                  </a:lnTo>
                  <a:lnTo>
                    <a:pt x="222485" y="138717"/>
                  </a:lnTo>
                  <a:lnTo>
                    <a:pt x="185021" y="101048"/>
                  </a:lnTo>
                  <a:lnTo>
                    <a:pt x="166937" y="40382"/>
                  </a:lnTo>
                  <a:lnTo>
                    <a:pt x="164731" y="0"/>
                  </a:lnTo>
                  <a:lnTo>
                    <a:pt x="158356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93317" y="650747"/>
              <a:ext cx="1290320" cy="1297940"/>
            </a:xfrm>
            <a:custGeom>
              <a:avLst/>
              <a:gdLst/>
              <a:ahLst/>
              <a:cxnLst/>
              <a:rect l="l" t="t" r="r" b="b"/>
              <a:pathLst>
                <a:path w="1290320" h="1297939">
                  <a:moveTo>
                    <a:pt x="1290066" y="4318"/>
                  </a:moveTo>
                  <a:lnTo>
                    <a:pt x="1285748" y="0"/>
                  </a:lnTo>
                  <a:lnTo>
                    <a:pt x="1280541" y="0"/>
                  </a:lnTo>
                  <a:lnTo>
                    <a:pt x="1280541" y="1183398"/>
                  </a:lnTo>
                  <a:lnTo>
                    <a:pt x="1271016" y="1183398"/>
                  </a:lnTo>
                  <a:lnTo>
                    <a:pt x="19050" y="1183398"/>
                  </a:lnTo>
                  <a:lnTo>
                    <a:pt x="9525" y="1183398"/>
                  </a:lnTo>
                  <a:lnTo>
                    <a:pt x="9525" y="251802"/>
                  </a:lnTo>
                  <a:lnTo>
                    <a:pt x="1016" y="260350"/>
                  </a:lnTo>
                  <a:lnTo>
                    <a:pt x="0" y="262763"/>
                  </a:lnTo>
                  <a:lnTo>
                    <a:pt x="0" y="1293368"/>
                  </a:lnTo>
                  <a:lnTo>
                    <a:pt x="4318" y="1297686"/>
                  </a:lnTo>
                  <a:lnTo>
                    <a:pt x="1285748" y="1297686"/>
                  </a:lnTo>
                  <a:lnTo>
                    <a:pt x="1290066" y="1293368"/>
                  </a:lnTo>
                  <a:lnTo>
                    <a:pt x="1290066" y="1278636"/>
                  </a:lnTo>
                  <a:lnTo>
                    <a:pt x="1290066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2842" y="555497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1271016" y="0"/>
                  </a:moveTo>
                  <a:lnTo>
                    <a:pt x="254253" y="0"/>
                  </a:lnTo>
                  <a:lnTo>
                    <a:pt x="0" y="255777"/>
                  </a:lnTo>
                  <a:lnTo>
                    <a:pt x="0" y="1278636"/>
                  </a:lnTo>
                  <a:lnTo>
                    <a:pt x="1271016" y="1278636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2842" y="555497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0" y="255777"/>
                  </a:moveTo>
                  <a:lnTo>
                    <a:pt x="254253" y="0"/>
                  </a:lnTo>
                  <a:lnTo>
                    <a:pt x="1271016" y="0"/>
                  </a:lnTo>
                  <a:lnTo>
                    <a:pt x="1271016" y="1278636"/>
                  </a:lnTo>
                  <a:lnTo>
                    <a:pt x="0" y="1278636"/>
                  </a:lnTo>
                  <a:lnTo>
                    <a:pt x="0" y="25577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70126" y="93192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19991" y="4323"/>
                  </a:lnTo>
                  <a:lnTo>
                    <a:pt x="174602" y="16789"/>
                  </a:lnTo>
                  <a:lnTo>
                    <a:pt x="132813" y="36641"/>
                  </a:lnTo>
                  <a:lnTo>
                    <a:pt x="95380" y="63123"/>
                  </a:lnTo>
                  <a:lnTo>
                    <a:pt x="63058" y="95476"/>
                  </a:lnTo>
                  <a:lnTo>
                    <a:pt x="36604" y="132945"/>
                  </a:lnTo>
                  <a:lnTo>
                    <a:pt x="16772" y="174773"/>
                  </a:lnTo>
                  <a:lnTo>
                    <a:pt x="4319" y="220203"/>
                  </a:lnTo>
                  <a:lnTo>
                    <a:pt x="0" y="268477"/>
                  </a:lnTo>
                  <a:lnTo>
                    <a:pt x="4319" y="316601"/>
                  </a:lnTo>
                  <a:lnTo>
                    <a:pt x="16772" y="361913"/>
                  </a:lnTo>
                  <a:lnTo>
                    <a:pt x="36604" y="403653"/>
                  </a:lnTo>
                  <a:lnTo>
                    <a:pt x="63058" y="441058"/>
                  </a:lnTo>
                  <a:lnTo>
                    <a:pt x="95380" y="473369"/>
                  </a:lnTo>
                  <a:lnTo>
                    <a:pt x="132813" y="499824"/>
                  </a:lnTo>
                  <a:lnTo>
                    <a:pt x="174602" y="519663"/>
                  </a:lnTo>
                  <a:lnTo>
                    <a:pt x="219991" y="532125"/>
                  </a:lnTo>
                  <a:lnTo>
                    <a:pt x="268224" y="536448"/>
                  </a:lnTo>
                  <a:lnTo>
                    <a:pt x="316456" y="532125"/>
                  </a:lnTo>
                  <a:lnTo>
                    <a:pt x="361845" y="519663"/>
                  </a:lnTo>
                  <a:lnTo>
                    <a:pt x="403634" y="499824"/>
                  </a:lnTo>
                  <a:lnTo>
                    <a:pt x="441067" y="473369"/>
                  </a:lnTo>
                  <a:lnTo>
                    <a:pt x="473389" y="441058"/>
                  </a:lnTo>
                  <a:lnTo>
                    <a:pt x="499843" y="403653"/>
                  </a:lnTo>
                  <a:lnTo>
                    <a:pt x="519675" y="361913"/>
                  </a:lnTo>
                  <a:lnTo>
                    <a:pt x="532128" y="316601"/>
                  </a:lnTo>
                  <a:lnTo>
                    <a:pt x="536448" y="268477"/>
                  </a:lnTo>
                  <a:lnTo>
                    <a:pt x="532128" y="220203"/>
                  </a:lnTo>
                  <a:lnTo>
                    <a:pt x="519675" y="174773"/>
                  </a:lnTo>
                  <a:lnTo>
                    <a:pt x="499843" y="132945"/>
                  </a:lnTo>
                  <a:lnTo>
                    <a:pt x="473389" y="95476"/>
                  </a:lnTo>
                  <a:lnTo>
                    <a:pt x="441067" y="63123"/>
                  </a:lnTo>
                  <a:lnTo>
                    <a:pt x="403634" y="36641"/>
                  </a:lnTo>
                  <a:lnTo>
                    <a:pt x="361845" y="16789"/>
                  </a:lnTo>
                  <a:lnTo>
                    <a:pt x="316456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70126" y="93192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19991" y="4323"/>
                  </a:lnTo>
                  <a:lnTo>
                    <a:pt x="174602" y="16789"/>
                  </a:lnTo>
                  <a:lnTo>
                    <a:pt x="132813" y="36641"/>
                  </a:lnTo>
                  <a:lnTo>
                    <a:pt x="95380" y="63123"/>
                  </a:lnTo>
                  <a:lnTo>
                    <a:pt x="63058" y="95476"/>
                  </a:lnTo>
                  <a:lnTo>
                    <a:pt x="36604" y="132945"/>
                  </a:lnTo>
                  <a:lnTo>
                    <a:pt x="16772" y="174773"/>
                  </a:lnTo>
                  <a:lnTo>
                    <a:pt x="4319" y="220203"/>
                  </a:lnTo>
                  <a:lnTo>
                    <a:pt x="0" y="268477"/>
                  </a:lnTo>
                  <a:lnTo>
                    <a:pt x="4319" y="316601"/>
                  </a:lnTo>
                  <a:lnTo>
                    <a:pt x="16772" y="361913"/>
                  </a:lnTo>
                  <a:lnTo>
                    <a:pt x="36604" y="403653"/>
                  </a:lnTo>
                  <a:lnTo>
                    <a:pt x="63058" y="441058"/>
                  </a:lnTo>
                  <a:lnTo>
                    <a:pt x="95380" y="473369"/>
                  </a:lnTo>
                  <a:lnTo>
                    <a:pt x="132813" y="499824"/>
                  </a:lnTo>
                  <a:lnTo>
                    <a:pt x="174602" y="519663"/>
                  </a:lnTo>
                  <a:lnTo>
                    <a:pt x="219991" y="532125"/>
                  </a:lnTo>
                  <a:lnTo>
                    <a:pt x="268224" y="536448"/>
                  </a:lnTo>
                  <a:lnTo>
                    <a:pt x="316456" y="532125"/>
                  </a:lnTo>
                  <a:lnTo>
                    <a:pt x="361845" y="519663"/>
                  </a:lnTo>
                  <a:lnTo>
                    <a:pt x="403634" y="499824"/>
                  </a:lnTo>
                  <a:lnTo>
                    <a:pt x="441067" y="473369"/>
                  </a:lnTo>
                  <a:lnTo>
                    <a:pt x="473389" y="441058"/>
                  </a:lnTo>
                  <a:lnTo>
                    <a:pt x="499843" y="403653"/>
                  </a:lnTo>
                  <a:lnTo>
                    <a:pt x="519675" y="361913"/>
                  </a:lnTo>
                  <a:lnTo>
                    <a:pt x="532128" y="316601"/>
                  </a:lnTo>
                  <a:lnTo>
                    <a:pt x="536448" y="268477"/>
                  </a:lnTo>
                  <a:lnTo>
                    <a:pt x="532128" y="220203"/>
                  </a:lnTo>
                  <a:lnTo>
                    <a:pt x="519675" y="174773"/>
                  </a:lnTo>
                  <a:lnTo>
                    <a:pt x="499843" y="132945"/>
                  </a:lnTo>
                  <a:lnTo>
                    <a:pt x="473389" y="95476"/>
                  </a:lnTo>
                  <a:lnTo>
                    <a:pt x="441067" y="63123"/>
                  </a:lnTo>
                  <a:lnTo>
                    <a:pt x="403634" y="36641"/>
                  </a:lnTo>
                  <a:lnTo>
                    <a:pt x="361845" y="16789"/>
                  </a:lnTo>
                  <a:lnTo>
                    <a:pt x="316456" y="4323"/>
                  </a:lnTo>
                  <a:lnTo>
                    <a:pt x="268224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1956" y="1103757"/>
              <a:ext cx="192786" cy="19278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799081" y="552538"/>
              <a:ext cx="492759" cy="262255"/>
            </a:xfrm>
            <a:custGeom>
              <a:avLst/>
              <a:gdLst/>
              <a:ahLst/>
              <a:cxnLst/>
              <a:rect l="l" t="t" r="r" b="b"/>
              <a:pathLst>
                <a:path w="492760" h="262255">
                  <a:moveTo>
                    <a:pt x="0" y="262039"/>
                  </a:moveTo>
                  <a:lnTo>
                    <a:pt x="492251" y="262039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99081" y="552538"/>
              <a:ext cx="567055" cy="262255"/>
            </a:xfrm>
            <a:custGeom>
              <a:avLst/>
              <a:gdLst/>
              <a:ahLst/>
              <a:cxnLst/>
              <a:rect l="l" t="t" r="r" b="b"/>
              <a:pathLst>
                <a:path w="567055" h="262255">
                  <a:moveTo>
                    <a:pt x="0" y="262039"/>
                  </a:moveTo>
                  <a:lnTo>
                    <a:pt x="566889" y="262039"/>
                  </a:lnTo>
                  <a:lnTo>
                    <a:pt x="566889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25218" y="608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158" y="0"/>
                  </a:moveTo>
                  <a:lnTo>
                    <a:pt x="0" y="0"/>
                  </a:lnTo>
                  <a:lnTo>
                    <a:pt x="0" y="74634"/>
                  </a:lnTo>
                  <a:lnTo>
                    <a:pt x="76158" y="74634"/>
                  </a:lnTo>
                  <a:lnTo>
                    <a:pt x="76158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25218" y="608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0" y="74634"/>
                  </a:moveTo>
                  <a:lnTo>
                    <a:pt x="76158" y="74634"/>
                  </a:lnTo>
                  <a:lnTo>
                    <a:pt x="76158" y="0"/>
                  </a:lnTo>
                  <a:lnTo>
                    <a:pt x="0" y="0"/>
                  </a:lnTo>
                  <a:lnTo>
                    <a:pt x="0" y="7463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60042" y="60892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59">
                  <a:moveTo>
                    <a:pt x="74592" y="0"/>
                  </a:moveTo>
                  <a:lnTo>
                    <a:pt x="0" y="0"/>
                  </a:lnTo>
                  <a:lnTo>
                    <a:pt x="0" y="149263"/>
                  </a:lnTo>
                  <a:lnTo>
                    <a:pt x="74592" y="149263"/>
                  </a:lnTo>
                  <a:lnTo>
                    <a:pt x="7459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60042" y="60892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59">
                  <a:moveTo>
                    <a:pt x="0" y="149263"/>
                  </a:moveTo>
                  <a:lnTo>
                    <a:pt x="74592" y="149263"/>
                  </a:lnTo>
                  <a:lnTo>
                    <a:pt x="74592" y="0"/>
                  </a:lnTo>
                  <a:lnTo>
                    <a:pt x="0" y="0"/>
                  </a:lnTo>
                  <a:lnTo>
                    <a:pt x="0" y="14926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91334" y="552538"/>
              <a:ext cx="74930" cy="262255"/>
            </a:xfrm>
            <a:custGeom>
              <a:avLst/>
              <a:gdLst/>
              <a:ahLst/>
              <a:cxnLst/>
              <a:rect l="l" t="t" r="r" b="b"/>
              <a:pathLst>
                <a:path w="74930" h="262255">
                  <a:moveTo>
                    <a:pt x="74634" y="0"/>
                  </a:moveTo>
                  <a:lnTo>
                    <a:pt x="0" y="0"/>
                  </a:lnTo>
                  <a:lnTo>
                    <a:pt x="0" y="262039"/>
                  </a:lnTo>
                  <a:lnTo>
                    <a:pt x="74634" y="262039"/>
                  </a:lnTo>
                  <a:lnTo>
                    <a:pt x="7463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91334" y="552538"/>
              <a:ext cx="74930" cy="262255"/>
            </a:xfrm>
            <a:custGeom>
              <a:avLst/>
              <a:gdLst/>
              <a:ahLst/>
              <a:cxnLst/>
              <a:rect l="l" t="t" r="r" b="b"/>
              <a:pathLst>
                <a:path w="74930" h="262255">
                  <a:moveTo>
                    <a:pt x="0" y="262039"/>
                  </a:moveTo>
                  <a:lnTo>
                    <a:pt x="74634" y="262039"/>
                  </a:lnTo>
                  <a:lnTo>
                    <a:pt x="74634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0001" y="1652015"/>
              <a:ext cx="1334770" cy="1297940"/>
            </a:xfrm>
            <a:custGeom>
              <a:avLst/>
              <a:gdLst/>
              <a:ahLst/>
              <a:cxnLst/>
              <a:rect l="l" t="t" r="r" b="b"/>
              <a:pathLst>
                <a:path w="1334770" h="1297939">
                  <a:moveTo>
                    <a:pt x="1334262" y="4318"/>
                  </a:moveTo>
                  <a:lnTo>
                    <a:pt x="1329944" y="0"/>
                  </a:lnTo>
                  <a:lnTo>
                    <a:pt x="1324737" y="0"/>
                  </a:lnTo>
                  <a:lnTo>
                    <a:pt x="1324737" y="1183386"/>
                  </a:lnTo>
                  <a:lnTo>
                    <a:pt x="1315212" y="1183386"/>
                  </a:lnTo>
                  <a:lnTo>
                    <a:pt x="19050" y="1183386"/>
                  </a:lnTo>
                  <a:lnTo>
                    <a:pt x="9525" y="1183386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1293368"/>
                  </a:lnTo>
                  <a:lnTo>
                    <a:pt x="4267" y="1297686"/>
                  </a:lnTo>
                  <a:lnTo>
                    <a:pt x="1329944" y="1297686"/>
                  </a:lnTo>
                  <a:lnTo>
                    <a:pt x="1334262" y="1293368"/>
                  </a:lnTo>
                  <a:lnTo>
                    <a:pt x="1334262" y="1278636"/>
                  </a:lnTo>
                  <a:lnTo>
                    <a:pt x="133426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526" y="1556765"/>
              <a:ext cx="1315212" cy="127863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79526" y="1556765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0" y="1278636"/>
                  </a:moveTo>
                  <a:lnTo>
                    <a:pt x="1315212" y="1278636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726" y="1808226"/>
              <a:ext cx="1162812" cy="96469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55726" y="1808226"/>
              <a:ext cx="1163320" cy="965200"/>
            </a:xfrm>
            <a:custGeom>
              <a:avLst/>
              <a:gdLst/>
              <a:ahLst/>
              <a:cxnLst/>
              <a:rect l="l" t="t" r="r" b="b"/>
              <a:pathLst>
                <a:path w="1163320" h="965200">
                  <a:moveTo>
                    <a:pt x="0" y="964692"/>
                  </a:moveTo>
                  <a:lnTo>
                    <a:pt x="1162812" y="964692"/>
                  </a:lnTo>
                  <a:lnTo>
                    <a:pt x="1162812" y="0"/>
                  </a:lnTo>
                  <a:lnTo>
                    <a:pt x="0" y="0"/>
                  </a:lnTo>
                  <a:lnTo>
                    <a:pt x="0" y="96469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292" y="1607819"/>
              <a:ext cx="132588" cy="13208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0615" y="1607819"/>
              <a:ext cx="132587" cy="1320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26692" y="1607819"/>
              <a:ext cx="132587" cy="132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44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563868" y="9875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7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1" y="197485"/>
                  </a:lnTo>
                  <a:lnTo>
                    <a:pt x="93519" y="174879"/>
                  </a:lnTo>
                  <a:lnTo>
                    <a:pt x="48259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7365" y="1031303"/>
              <a:ext cx="235966" cy="2371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63868" y="9875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5283" y="452627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65481" y="0"/>
                  </a:moveTo>
                  <a:lnTo>
                    <a:pt x="159131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2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1" y="323088"/>
                  </a:lnTo>
                  <a:lnTo>
                    <a:pt x="165481" y="323088"/>
                  </a:lnTo>
                  <a:lnTo>
                    <a:pt x="167697" y="282852"/>
                  </a:lnTo>
                  <a:lnTo>
                    <a:pt x="169344" y="274700"/>
                  </a:lnTo>
                  <a:lnTo>
                    <a:pt x="162433" y="274700"/>
                  </a:lnTo>
                  <a:lnTo>
                    <a:pt x="149733" y="229552"/>
                  </a:lnTo>
                  <a:lnTo>
                    <a:pt x="127126" y="196596"/>
                  </a:lnTo>
                  <a:lnTo>
                    <a:pt x="93964" y="174101"/>
                  </a:lnTo>
                  <a:lnTo>
                    <a:pt x="48514" y="161417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3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1" y="0"/>
                  </a:lnTo>
                  <a:close/>
                </a:path>
                <a:path w="325120" h="323215">
                  <a:moveTo>
                    <a:pt x="169356" y="48387"/>
                  </a:moveTo>
                  <a:lnTo>
                    <a:pt x="162433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8" y="161417"/>
                  </a:lnTo>
                  <a:lnTo>
                    <a:pt x="251795" y="166574"/>
                  </a:lnTo>
                  <a:lnTo>
                    <a:pt x="212715" y="184080"/>
                  </a:lnTo>
                  <a:lnTo>
                    <a:pt x="184900" y="211621"/>
                  </a:lnTo>
                  <a:lnTo>
                    <a:pt x="167445" y="250531"/>
                  </a:lnTo>
                  <a:lnTo>
                    <a:pt x="162433" y="274700"/>
                  </a:lnTo>
                  <a:lnTo>
                    <a:pt x="169344" y="274700"/>
                  </a:lnTo>
                  <a:lnTo>
                    <a:pt x="174450" y="249428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035" y="496252"/>
              <a:ext cx="237108" cy="2358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25283" y="452627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59131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1" y="323088"/>
                  </a:lnTo>
                  <a:lnTo>
                    <a:pt x="165481" y="323088"/>
                  </a:lnTo>
                  <a:lnTo>
                    <a:pt x="167697" y="282852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3337" y="950785"/>
              <a:ext cx="561213" cy="5612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11852" y="82143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6" y="197485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5603" y="865187"/>
              <a:ext cx="237109" cy="2371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11852" y="82143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06627" y="720089"/>
            <a:ext cx="283337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60" dirty="0">
                <a:solidFill>
                  <a:srgbClr val="000000"/>
                </a:solidFill>
                <a:latin typeface="Trebuchet MS"/>
                <a:cs typeface="Trebuchet MS"/>
              </a:rPr>
              <a:t>Table</a:t>
            </a:r>
            <a:r>
              <a:rPr sz="3500" spc="-32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500" spc="-275" dirty="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sz="3500" spc="-3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500" spc="-315" dirty="0">
                <a:solidFill>
                  <a:srgbClr val="000000"/>
                </a:solidFill>
                <a:latin typeface="Trebuchet MS"/>
                <a:cs typeface="Trebuchet MS"/>
              </a:rPr>
              <a:t>contents</a:t>
            </a:r>
            <a:endParaRPr sz="3500">
              <a:latin typeface="Trebuchet MS"/>
              <a:cs typeface="Trebuchet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7853"/>
              </p:ext>
            </p:extLst>
          </p:nvPr>
        </p:nvGraphicFramePr>
        <p:xfrm>
          <a:off x="779932" y="1578248"/>
          <a:ext cx="7754468" cy="295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693">
                <a:tc>
                  <a:txBody>
                    <a:bodyPr/>
                    <a:lstStyle/>
                    <a:p>
                      <a:pPr marL="31750">
                        <a:lnSpc>
                          <a:spcPts val="3629"/>
                        </a:lnSpc>
                      </a:pPr>
                      <a:r>
                        <a:rPr sz="3500" spc="-455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01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3629"/>
                        </a:lnSpc>
                      </a:pPr>
                      <a:r>
                        <a:rPr sz="3500" spc="-29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02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3629"/>
                        </a:lnSpc>
                      </a:pPr>
                      <a:r>
                        <a:rPr sz="3500" spc="-265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03</a:t>
                      </a:r>
                      <a:r>
                        <a:rPr lang="tr-TR" sz="3500" spc="-265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                04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31750">
                        <a:lnSpc>
                          <a:spcPts val="2470"/>
                        </a:lnSpc>
                      </a:pPr>
                      <a:r>
                        <a:rPr sz="2500" spc="-220" dirty="0">
                          <a:latin typeface="Trebuchet MS"/>
                          <a:cs typeface="Trebuchet MS"/>
                        </a:rPr>
                        <a:t>Problems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2480"/>
                        </a:lnSpc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Our</a:t>
                      </a:r>
                      <a:r>
                        <a:rPr sz="25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5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fference</a:t>
                      </a: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480"/>
                        </a:lnSpc>
                      </a:pPr>
                      <a:r>
                        <a:rPr sz="2500" spc="-229" dirty="0">
                          <a:latin typeface="Trebuchet MS"/>
                          <a:cs typeface="Trebuchet MS"/>
                        </a:rPr>
                        <a:t>Technologies</a:t>
                      </a:r>
                      <a:r>
                        <a:rPr lang="tr-TR" sz="2500" spc="-229" dirty="0">
                          <a:latin typeface="Trebuchet MS"/>
                          <a:cs typeface="Trebuchet MS"/>
                        </a:rPr>
                        <a:t>        AI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12">
                <a:tc>
                  <a:txBody>
                    <a:bodyPr/>
                    <a:lstStyle/>
                    <a:p>
                      <a:pPr marL="31750">
                        <a:lnSpc>
                          <a:spcPts val="2705"/>
                        </a:lnSpc>
                      </a:pP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500" spc="-15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lang="tr-TR" sz="3500" spc="-15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742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500" spc="-29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lang="tr-TR" sz="3500" spc="-29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742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lang="tr-TR" sz="3500" spc="-21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07              </a:t>
                      </a:r>
                      <a:r>
                        <a:rPr lang="en-US" sz="3500" spc="-21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lang="tr-TR" sz="3500" spc="-210" dirty="0">
                          <a:solidFill>
                            <a:srgbClr val="FF3586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3500" dirty="0">
                        <a:latin typeface="Trebuchet MS"/>
                        <a:cs typeface="Trebuchet MS"/>
                      </a:endParaRPr>
                    </a:p>
                  </a:txBody>
                  <a:tcPr marL="0" marR="0" marT="7429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7">
                <a:tc>
                  <a:txBody>
                    <a:bodyPr/>
                    <a:lstStyle/>
                    <a:p>
                      <a:pPr marL="31750">
                        <a:lnSpc>
                          <a:spcPts val="2475"/>
                        </a:lnSpc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sz="25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Interface</a:t>
                      </a: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2475"/>
                        </a:lnSpc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25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Case</a:t>
                      </a:r>
                      <a:r>
                        <a:rPr sz="25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5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500" dirty="0">
                          <a:latin typeface="Trebuchet MS"/>
                          <a:cs typeface="Trebuchet MS"/>
                        </a:rPr>
                        <a:t>agram</a:t>
                      </a: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475"/>
                        </a:lnSpc>
                      </a:pPr>
                      <a:r>
                        <a:rPr lang="en-US" sz="2500" spc="-235" noProof="0" dirty="0">
                          <a:latin typeface="Trebuchet MS"/>
                          <a:cs typeface="Trebuchet MS"/>
                        </a:rPr>
                        <a:t>Potential</a:t>
                      </a:r>
                      <a:r>
                        <a:rPr lang="tr-TR" sz="2500" spc="-235" noProof="0" dirty="0">
                          <a:latin typeface="Trebuchet MS"/>
                          <a:cs typeface="Trebuchet MS"/>
                        </a:rPr>
                        <a:t>             </a:t>
                      </a:r>
                      <a:r>
                        <a:rPr lang="en-US" sz="2500" spc="-235" noProof="0" dirty="0">
                          <a:latin typeface="Trebuchet MS"/>
                          <a:cs typeface="Trebuchet MS"/>
                        </a:rPr>
                        <a:t>Conclusion</a:t>
                      </a:r>
                    </a:p>
                    <a:p>
                      <a:pPr marL="315595">
                        <a:lnSpc>
                          <a:spcPts val="2475"/>
                        </a:lnSpc>
                      </a:pPr>
                      <a:r>
                        <a:rPr lang="en-US" sz="2500" spc="-235" noProof="0" dirty="0">
                          <a:latin typeface="Trebuchet MS"/>
                          <a:cs typeface="Trebuchet MS"/>
                        </a:rPr>
                        <a:t>Risks</a:t>
                      </a:r>
                      <a:r>
                        <a:rPr lang="tr-TR" sz="2500" spc="-235" noProof="0" dirty="0">
                          <a:latin typeface="Trebuchet MS"/>
                          <a:cs typeface="Trebuchet MS"/>
                        </a:rPr>
                        <a:t>                  </a:t>
                      </a:r>
                      <a:endParaRPr lang="en-US" sz="2500" noProof="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2700"/>
                        </a:lnSpc>
                      </a:pP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719327" y="21473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1" y="122427"/>
                  </a:lnTo>
                  <a:lnTo>
                    <a:pt x="7400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1"/>
                  </a:lnTo>
                  <a:lnTo>
                    <a:pt x="165506" y="324611"/>
                  </a:lnTo>
                  <a:lnTo>
                    <a:pt x="167721" y="284190"/>
                  </a:lnTo>
                  <a:lnTo>
                    <a:pt x="169346" y="276097"/>
                  </a:lnTo>
                  <a:lnTo>
                    <a:pt x="162420" y="276097"/>
                  </a:lnTo>
                  <a:lnTo>
                    <a:pt x="149723" y="230647"/>
                  </a:lnTo>
                  <a:lnTo>
                    <a:pt x="127101" y="197484"/>
                  </a:lnTo>
                  <a:lnTo>
                    <a:pt x="93946" y="174878"/>
                  </a:lnTo>
                  <a:lnTo>
                    <a:pt x="48552" y="162178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19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8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7"/>
                  </a:lnTo>
                  <a:lnTo>
                    <a:pt x="169346" y="276097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117" y="2191067"/>
              <a:ext cx="237032" cy="2371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9327" y="21473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1"/>
                  </a:lnTo>
                  <a:lnTo>
                    <a:pt x="165506" y="324611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57971" y="182270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59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30" y="139711"/>
                  </a:lnTo>
                  <a:lnTo>
                    <a:pt x="250620" y="157166"/>
                  </a:lnTo>
                  <a:lnTo>
                    <a:pt x="274827" y="162179"/>
                  </a:lnTo>
                  <a:lnTo>
                    <a:pt x="250620" y="167338"/>
                  </a:lnTo>
                  <a:lnTo>
                    <a:pt x="211730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1469" y="1866455"/>
              <a:ext cx="236093" cy="2371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57971" y="182270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9155" y="9799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7"/>
                  </a:lnTo>
                  <a:lnTo>
                    <a:pt x="7364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7"/>
                  </a:lnTo>
                  <a:lnTo>
                    <a:pt x="161670" y="276097"/>
                  </a:lnTo>
                  <a:lnTo>
                    <a:pt x="148986" y="230647"/>
                  </a:lnTo>
                  <a:lnTo>
                    <a:pt x="126492" y="197484"/>
                  </a:lnTo>
                  <a:lnTo>
                    <a:pt x="93519" y="174878"/>
                  </a:lnTo>
                  <a:lnTo>
                    <a:pt x="48260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30" y="139711"/>
                  </a:lnTo>
                  <a:lnTo>
                    <a:pt x="250620" y="157166"/>
                  </a:lnTo>
                  <a:lnTo>
                    <a:pt x="274827" y="162178"/>
                  </a:lnTo>
                  <a:lnTo>
                    <a:pt x="250620" y="167338"/>
                  </a:lnTo>
                  <a:lnTo>
                    <a:pt x="211730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7"/>
                  </a:lnTo>
                  <a:lnTo>
                    <a:pt x="168551" y="276097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2653" y="1023683"/>
              <a:ext cx="236092" cy="2371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29155" y="9799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06317" y="720089"/>
            <a:ext cx="244094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4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500" spc="-295" dirty="0">
                <a:solidFill>
                  <a:srgbClr val="000000"/>
                </a:solidFill>
                <a:latin typeface="Trebuchet MS"/>
                <a:cs typeface="Trebuchet MS"/>
              </a:rPr>
              <a:t>otent</a:t>
            </a:r>
            <a:r>
              <a:rPr sz="3500" spc="-17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3500" spc="-265" dirty="0">
                <a:solidFill>
                  <a:srgbClr val="000000"/>
                </a:solidFill>
                <a:latin typeface="Trebuchet MS"/>
                <a:cs typeface="Trebuchet MS"/>
              </a:rPr>
              <a:t>al</a:t>
            </a:r>
            <a:r>
              <a:rPr sz="3500" spc="-3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000000"/>
                </a:solidFill>
                <a:latin typeface="Trebuchet MS"/>
                <a:cs typeface="Trebuchet MS"/>
              </a:rPr>
              <a:t>Risks</a:t>
            </a:r>
            <a:endParaRPr sz="35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53536" y="1696592"/>
            <a:ext cx="3028950" cy="2713355"/>
            <a:chOff x="3153536" y="1696592"/>
            <a:chExt cx="3028950" cy="2713355"/>
          </a:xfrm>
        </p:grpSpPr>
        <p:sp>
          <p:nvSpPr>
            <p:cNvPr id="14" name="object 14"/>
            <p:cNvSpPr/>
            <p:nvPr/>
          </p:nvSpPr>
          <p:spPr>
            <a:xfrm>
              <a:off x="4612005" y="1801367"/>
              <a:ext cx="1380490" cy="1209675"/>
            </a:xfrm>
            <a:custGeom>
              <a:avLst/>
              <a:gdLst/>
              <a:ahLst/>
              <a:cxnLst/>
              <a:rect l="l" t="t" r="r" b="b"/>
              <a:pathLst>
                <a:path w="1380489" h="1209675">
                  <a:moveTo>
                    <a:pt x="1379982" y="4318"/>
                  </a:moveTo>
                  <a:lnTo>
                    <a:pt x="1375664" y="0"/>
                  </a:lnTo>
                  <a:lnTo>
                    <a:pt x="1370457" y="0"/>
                  </a:lnTo>
                  <a:lnTo>
                    <a:pt x="1370457" y="1094994"/>
                  </a:lnTo>
                  <a:lnTo>
                    <a:pt x="1360932" y="1094994"/>
                  </a:lnTo>
                  <a:lnTo>
                    <a:pt x="19050" y="1094994"/>
                  </a:lnTo>
                  <a:lnTo>
                    <a:pt x="9525" y="1094994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04976"/>
                  </a:lnTo>
                  <a:lnTo>
                    <a:pt x="4318" y="1209294"/>
                  </a:lnTo>
                  <a:lnTo>
                    <a:pt x="1375664" y="1209294"/>
                  </a:lnTo>
                  <a:lnTo>
                    <a:pt x="1379982" y="1204976"/>
                  </a:lnTo>
                  <a:lnTo>
                    <a:pt x="1379982" y="1190244"/>
                  </a:lnTo>
                  <a:lnTo>
                    <a:pt x="137998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21529" y="1884425"/>
              <a:ext cx="1361440" cy="1012190"/>
            </a:xfrm>
            <a:custGeom>
              <a:avLst/>
              <a:gdLst/>
              <a:ahLst/>
              <a:cxnLst/>
              <a:rect l="l" t="t" r="r" b="b"/>
              <a:pathLst>
                <a:path w="1361439" h="1012189">
                  <a:moveTo>
                    <a:pt x="0" y="1011936"/>
                  </a:moveTo>
                  <a:lnTo>
                    <a:pt x="1360931" y="1011936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21529" y="1706117"/>
              <a:ext cx="1361440" cy="1190625"/>
            </a:xfrm>
            <a:custGeom>
              <a:avLst/>
              <a:gdLst/>
              <a:ahLst/>
              <a:cxnLst/>
              <a:rect l="l" t="t" r="r" b="b"/>
              <a:pathLst>
                <a:path w="1361439" h="1190625">
                  <a:moveTo>
                    <a:pt x="0" y="1190243"/>
                  </a:moveTo>
                  <a:lnTo>
                    <a:pt x="1360931" y="1190243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1902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1529" y="1706117"/>
              <a:ext cx="1360931" cy="1783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21529" y="1706117"/>
              <a:ext cx="1361440" cy="178435"/>
            </a:xfrm>
            <a:custGeom>
              <a:avLst/>
              <a:gdLst/>
              <a:ahLst/>
              <a:cxnLst/>
              <a:rect l="l" t="t" r="r" b="b"/>
              <a:pathLst>
                <a:path w="1361439" h="178435">
                  <a:moveTo>
                    <a:pt x="0" y="178308"/>
                  </a:moveTo>
                  <a:lnTo>
                    <a:pt x="1360931" y="178308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2516" y="1757171"/>
              <a:ext cx="251460" cy="762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53537" y="1801367"/>
              <a:ext cx="1380490" cy="1209675"/>
            </a:xfrm>
            <a:custGeom>
              <a:avLst/>
              <a:gdLst/>
              <a:ahLst/>
              <a:cxnLst/>
              <a:rect l="l" t="t" r="r" b="b"/>
              <a:pathLst>
                <a:path w="1380489" h="1209675">
                  <a:moveTo>
                    <a:pt x="1379982" y="4318"/>
                  </a:moveTo>
                  <a:lnTo>
                    <a:pt x="1375664" y="0"/>
                  </a:lnTo>
                  <a:lnTo>
                    <a:pt x="1370457" y="0"/>
                  </a:lnTo>
                  <a:lnTo>
                    <a:pt x="1370457" y="1094994"/>
                  </a:lnTo>
                  <a:lnTo>
                    <a:pt x="1360932" y="1094994"/>
                  </a:lnTo>
                  <a:lnTo>
                    <a:pt x="19050" y="1094994"/>
                  </a:lnTo>
                  <a:lnTo>
                    <a:pt x="9525" y="1094994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04976"/>
                  </a:lnTo>
                  <a:lnTo>
                    <a:pt x="4318" y="1209294"/>
                  </a:lnTo>
                  <a:lnTo>
                    <a:pt x="1375664" y="1209294"/>
                  </a:lnTo>
                  <a:lnTo>
                    <a:pt x="1379982" y="1204976"/>
                  </a:lnTo>
                  <a:lnTo>
                    <a:pt x="1379982" y="1190244"/>
                  </a:lnTo>
                  <a:lnTo>
                    <a:pt x="137998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3061" y="1884425"/>
              <a:ext cx="1361440" cy="1012190"/>
            </a:xfrm>
            <a:custGeom>
              <a:avLst/>
              <a:gdLst/>
              <a:ahLst/>
              <a:cxnLst/>
              <a:rect l="l" t="t" r="r" b="b"/>
              <a:pathLst>
                <a:path w="1361439" h="1012189">
                  <a:moveTo>
                    <a:pt x="0" y="1011936"/>
                  </a:moveTo>
                  <a:lnTo>
                    <a:pt x="1360932" y="1011936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63061" y="1706117"/>
              <a:ext cx="1361440" cy="1190625"/>
            </a:xfrm>
            <a:custGeom>
              <a:avLst/>
              <a:gdLst/>
              <a:ahLst/>
              <a:cxnLst/>
              <a:rect l="l" t="t" r="r" b="b"/>
              <a:pathLst>
                <a:path w="1361439" h="1190625">
                  <a:moveTo>
                    <a:pt x="0" y="1190243"/>
                  </a:moveTo>
                  <a:lnTo>
                    <a:pt x="1360932" y="1190243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1902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3061" y="1706117"/>
              <a:ext cx="1360932" cy="1783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63061" y="1706117"/>
              <a:ext cx="1361440" cy="178435"/>
            </a:xfrm>
            <a:custGeom>
              <a:avLst/>
              <a:gdLst/>
              <a:ahLst/>
              <a:cxnLst/>
              <a:rect l="l" t="t" r="r" b="b"/>
              <a:pathLst>
                <a:path w="1361439" h="178435">
                  <a:moveTo>
                    <a:pt x="0" y="178308"/>
                  </a:moveTo>
                  <a:lnTo>
                    <a:pt x="1360932" y="178308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2523" y="1757171"/>
              <a:ext cx="252984" cy="76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612005" y="3201923"/>
              <a:ext cx="1380490" cy="1207770"/>
            </a:xfrm>
            <a:custGeom>
              <a:avLst/>
              <a:gdLst/>
              <a:ahLst/>
              <a:cxnLst/>
              <a:rect l="l" t="t" r="r" b="b"/>
              <a:pathLst>
                <a:path w="1380489" h="1207770">
                  <a:moveTo>
                    <a:pt x="1379982" y="4318"/>
                  </a:moveTo>
                  <a:lnTo>
                    <a:pt x="1375664" y="0"/>
                  </a:lnTo>
                  <a:lnTo>
                    <a:pt x="1370457" y="0"/>
                  </a:lnTo>
                  <a:lnTo>
                    <a:pt x="1370457" y="1093482"/>
                  </a:lnTo>
                  <a:lnTo>
                    <a:pt x="1360932" y="1093482"/>
                  </a:lnTo>
                  <a:lnTo>
                    <a:pt x="19037" y="1093482"/>
                  </a:lnTo>
                  <a:lnTo>
                    <a:pt x="9525" y="1093482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03502"/>
                  </a:lnTo>
                  <a:lnTo>
                    <a:pt x="4318" y="1207770"/>
                  </a:lnTo>
                  <a:lnTo>
                    <a:pt x="1375664" y="1207770"/>
                  </a:lnTo>
                  <a:lnTo>
                    <a:pt x="1379982" y="1203502"/>
                  </a:lnTo>
                  <a:lnTo>
                    <a:pt x="1379982" y="1188720"/>
                  </a:lnTo>
                  <a:lnTo>
                    <a:pt x="137998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21529" y="3283457"/>
              <a:ext cx="1361440" cy="1012190"/>
            </a:xfrm>
            <a:custGeom>
              <a:avLst/>
              <a:gdLst/>
              <a:ahLst/>
              <a:cxnLst/>
              <a:rect l="l" t="t" r="r" b="b"/>
              <a:pathLst>
                <a:path w="1361439" h="1012189">
                  <a:moveTo>
                    <a:pt x="0" y="1011936"/>
                  </a:moveTo>
                  <a:lnTo>
                    <a:pt x="1360931" y="1011936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21529" y="3106673"/>
              <a:ext cx="1361440" cy="1188720"/>
            </a:xfrm>
            <a:custGeom>
              <a:avLst/>
              <a:gdLst/>
              <a:ahLst/>
              <a:cxnLst/>
              <a:rect l="l" t="t" r="r" b="b"/>
              <a:pathLst>
                <a:path w="1361439" h="1188720">
                  <a:moveTo>
                    <a:pt x="0" y="1188720"/>
                  </a:moveTo>
                  <a:lnTo>
                    <a:pt x="1360931" y="1188720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1529" y="3106673"/>
              <a:ext cx="1360931" cy="1767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21529" y="3106673"/>
              <a:ext cx="1361440" cy="177165"/>
            </a:xfrm>
            <a:custGeom>
              <a:avLst/>
              <a:gdLst/>
              <a:ahLst/>
              <a:cxnLst/>
              <a:rect l="l" t="t" r="r" b="b"/>
              <a:pathLst>
                <a:path w="1361439" h="177164">
                  <a:moveTo>
                    <a:pt x="0" y="176783"/>
                  </a:moveTo>
                  <a:lnTo>
                    <a:pt x="1360931" y="176783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2516" y="3156203"/>
              <a:ext cx="251460" cy="76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153537" y="3201923"/>
              <a:ext cx="1380490" cy="1207770"/>
            </a:xfrm>
            <a:custGeom>
              <a:avLst/>
              <a:gdLst/>
              <a:ahLst/>
              <a:cxnLst/>
              <a:rect l="l" t="t" r="r" b="b"/>
              <a:pathLst>
                <a:path w="1380489" h="1207770">
                  <a:moveTo>
                    <a:pt x="1379982" y="4318"/>
                  </a:moveTo>
                  <a:lnTo>
                    <a:pt x="1375664" y="0"/>
                  </a:lnTo>
                  <a:lnTo>
                    <a:pt x="1370457" y="0"/>
                  </a:lnTo>
                  <a:lnTo>
                    <a:pt x="1370457" y="1093482"/>
                  </a:lnTo>
                  <a:lnTo>
                    <a:pt x="1360932" y="1093482"/>
                  </a:lnTo>
                  <a:lnTo>
                    <a:pt x="19050" y="1093482"/>
                  </a:lnTo>
                  <a:lnTo>
                    <a:pt x="9525" y="1093482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03502"/>
                  </a:lnTo>
                  <a:lnTo>
                    <a:pt x="4318" y="1207770"/>
                  </a:lnTo>
                  <a:lnTo>
                    <a:pt x="1375664" y="1207770"/>
                  </a:lnTo>
                  <a:lnTo>
                    <a:pt x="1379982" y="1203502"/>
                  </a:lnTo>
                  <a:lnTo>
                    <a:pt x="1379982" y="1188720"/>
                  </a:lnTo>
                  <a:lnTo>
                    <a:pt x="137998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3061" y="3283457"/>
              <a:ext cx="1361440" cy="1012190"/>
            </a:xfrm>
            <a:custGeom>
              <a:avLst/>
              <a:gdLst/>
              <a:ahLst/>
              <a:cxnLst/>
              <a:rect l="l" t="t" r="r" b="b"/>
              <a:pathLst>
                <a:path w="1361439" h="1012189">
                  <a:moveTo>
                    <a:pt x="0" y="1011936"/>
                  </a:moveTo>
                  <a:lnTo>
                    <a:pt x="1360932" y="1011936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3061" y="3106673"/>
              <a:ext cx="1361440" cy="1188720"/>
            </a:xfrm>
            <a:custGeom>
              <a:avLst/>
              <a:gdLst/>
              <a:ahLst/>
              <a:cxnLst/>
              <a:rect l="l" t="t" r="r" b="b"/>
              <a:pathLst>
                <a:path w="1361439" h="1188720">
                  <a:moveTo>
                    <a:pt x="0" y="1188720"/>
                  </a:moveTo>
                  <a:lnTo>
                    <a:pt x="1360932" y="1188720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3061" y="3106673"/>
              <a:ext cx="1360932" cy="1767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63061" y="3106673"/>
              <a:ext cx="1361440" cy="177165"/>
            </a:xfrm>
            <a:custGeom>
              <a:avLst/>
              <a:gdLst/>
              <a:ahLst/>
              <a:cxnLst/>
              <a:rect l="l" t="t" r="r" b="b"/>
              <a:pathLst>
                <a:path w="1361439" h="177164">
                  <a:moveTo>
                    <a:pt x="0" y="176783"/>
                  </a:moveTo>
                  <a:lnTo>
                    <a:pt x="1360932" y="176783"/>
                  </a:lnTo>
                  <a:lnTo>
                    <a:pt x="1360932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2523" y="3156203"/>
              <a:ext cx="252984" cy="762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31869" y="3581399"/>
              <a:ext cx="208279" cy="311150"/>
            </a:xfrm>
            <a:custGeom>
              <a:avLst/>
              <a:gdLst/>
              <a:ahLst/>
              <a:cxnLst/>
              <a:rect l="l" t="t" r="r" b="b"/>
              <a:pathLst>
                <a:path w="208279" h="311150">
                  <a:moveTo>
                    <a:pt x="48234" y="217932"/>
                  </a:moveTo>
                  <a:lnTo>
                    <a:pt x="4038" y="217932"/>
                  </a:lnTo>
                  <a:lnTo>
                    <a:pt x="12827" y="249834"/>
                  </a:lnTo>
                  <a:lnTo>
                    <a:pt x="23558" y="276745"/>
                  </a:lnTo>
                  <a:lnTo>
                    <a:pt x="35572" y="297484"/>
                  </a:lnTo>
                  <a:lnTo>
                    <a:pt x="48234" y="310896"/>
                  </a:lnTo>
                  <a:lnTo>
                    <a:pt x="48234" y="217932"/>
                  </a:lnTo>
                  <a:close/>
                </a:path>
                <a:path w="208279" h="311150">
                  <a:moveTo>
                    <a:pt x="48234" y="118872"/>
                  </a:moveTo>
                  <a:lnTo>
                    <a:pt x="1625" y="118872"/>
                  </a:lnTo>
                  <a:lnTo>
                    <a:pt x="406" y="137756"/>
                  </a:lnTo>
                  <a:lnTo>
                    <a:pt x="0" y="155879"/>
                  </a:lnTo>
                  <a:lnTo>
                    <a:pt x="406" y="173799"/>
                  </a:lnTo>
                  <a:lnTo>
                    <a:pt x="1625" y="192024"/>
                  </a:lnTo>
                  <a:lnTo>
                    <a:pt x="48234" y="192024"/>
                  </a:lnTo>
                  <a:lnTo>
                    <a:pt x="48234" y="118872"/>
                  </a:lnTo>
                  <a:close/>
                </a:path>
                <a:path w="208279" h="311150">
                  <a:moveTo>
                    <a:pt x="48234" y="0"/>
                  </a:moveTo>
                  <a:lnTo>
                    <a:pt x="35572" y="14147"/>
                  </a:lnTo>
                  <a:lnTo>
                    <a:pt x="23558" y="35293"/>
                  </a:lnTo>
                  <a:lnTo>
                    <a:pt x="12827" y="62420"/>
                  </a:lnTo>
                  <a:lnTo>
                    <a:pt x="4038" y="94488"/>
                  </a:lnTo>
                  <a:lnTo>
                    <a:pt x="48234" y="94488"/>
                  </a:lnTo>
                  <a:lnTo>
                    <a:pt x="48234" y="0"/>
                  </a:lnTo>
                  <a:close/>
                </a:path>
                <a:path w="208279" h="311150">
                  <a:moveTo>
                    <a:pt x="208254" y="94488"/>
                  </a:moveTo>
                  <a:lnTo>
                    <a:pt x="191287" y="63690"/>
                  </a:lnTo>
                  <a:lnTo>
                    <a:pt x="168148" y="37719"/>
                  </a:lnTo>
                  <a:lnTo>
                    <a:pt x="139915" y="17665"/>
                  </a:lnTo>
                  <a:lnTo>
                    <a:pt x="107670" y="4572"/>
                  </a:lnTo>
                  <a:lnTo>
                    <a:pt x="118719" y="23050"/>
                  </a:lnTo>
                  <a:lnTo>
                    <a:pt x="128054" y="44488"/>
                  </a:lnTo>
                  <a:lnTo>
                    <a:pt x="135674" y="68440"/>
                  </a:lnTo>
                  <a:lnTo>
                    <a:pt x="141579" y="94488"/>
                  </a:lnTo>
                  <a:lnTo>
                    <a:pt x="208254" y="94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7639" y="3700272"/>
              <a:ext cx="75307" cy="7315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35083" y="3581399"/>
              <a:ext cx="405130" cy="421005"/>
            </a:xfrm>
            <a:custGeom>
              <a:avLst/>
              <a:gdLst/>
              <a:ahLst/>
              <a:cxnLst/>
              <a:rect l="l" t="t" r="r" b="b"/>
              <a:pathLst>
                <a:path w="405129" h="421004">
                  <a:moveTo>
                    <a:pt x="211493" y="309575"/>
                  </a:moveTo>
                  <a:lnTo>
                    <a:pt x="200444" y="290728"/>
                  </a:lnTo>
                  <a:lnTo>
                    <a:pt x="191109" y="268541"/>
                  </a:lnTo>
                  <a:lnTo>
                    <a:pt x="183476" y="243586"/>
                  </a:lnTo>
                  <a:lnTo>
                    <a:pt x="177584" y="216408"/>
                  </a:lnTo>
                  <a:lnTo>
                    <a:pt x="110782" y="216408"/>
                  </a:lnTo>
                  <a:lnTo>
                    <a:pt x="116332" y="228104"/>
                  </a:lnTo>
                  <a:lnTo>
                    <a:pt x="122694" y="239293"/>
                  </a:lnTo>
                  <a:lnTo>
                    <a:pt x="129908" y="249834"/>
                  </a:lnTo>
                  <a:lnTo>
                    <a:pt x="137960" y="259588"/>
                  </a:lnTo>
                  <a:lnTo>
                    <a:pt x="107480" y="289179"/>
                  </a:lnTo>
                  <a:lnTo>
                    <a:pt x="102400" y="286512"/>
                  </a:lnTo>
                  <a:lnTo>
                    <a:pt x="96812" y="285369"/>
                  </a:lnTo>
                  <a:lnTo>
                    <a:pt x="91351" y="285369"/>
                  </a:lnTo>
                  <a:lnTo>
                    <a:pt x="10198" y="357276"/>
                  </a:lnTo>
                  <a:lnTo>
                    <a:pt x="0" y="383832"/>
                  </a:lnTo>
                  <a:lnTo>
                    <a:pt x="2552" y="397687"/>
                  </a:lnTo>
                  <a:lnTo>
                    <a:pt x="36614" y="420624"/>
                  </a:lnTo>
                  <a:lnTo>
                    <a:pt x="43675" y="419938"/>
                  </a:lnTo>
                  <a:lnTo>
                    <a:pt x="118783" y="349338"/>
                  </a:lnTo>
                  <a:lnTo>
                    <a:pt x="129425" y="318033"/>
                  </a:lnTo>
                  <a:lnTo>
                    <a:pt x="126657" y="307301"/>
                  </a:lnTo>
                  <a:lnTo>
                    <a:pt x="156121" y="277749"/>
                  </a:lnTo>
                  <a:lnTo>
                    <a:pt x="167424" y="288163"/>
                  </a:lnTo>
                  <a:lnTo>
                    <a:pt x="180797" y="297065"/>
                  </a:lnTo>
                  <a:lnTo>
                    <a:pt x="195668" y="304279"/>
                  </a:lnTo>
                  <a:lnTo>
                    <a:pt x="211493" y="309575"/>
                  </a:lnTo>
                  <a:close/>
                </a:path>
                <a:path w="405129" h="421004">
                  <a:moveTo>
                    <a:pt x="313601" y="217932"/>
                  </a:moveTo>
                  <a:lnTo>
                    <a:pt x="269405" y="217932"/>
                  </a:lnTo>
                  <a:lnTo>
                    <a:pt x="269405" y="310896"/>
                  </a:lnTo>
                  <a:lnTo>
                    <a:pt x="282054" y="297484"/>
                  </a:lnTo>
                  <a:lnTo>
                    <a:pt x="294068" y="276745"/>
                  </a:lnTo>
                  <a:lnTo>
                    <a:pt x="304800" y="249834"/>
                  </a:lnTo>
                  <a:lnTo>
                    <a:pt x="313601" y="217932"/>
                  </a:lnTo>
                  <a:close/>
                </a:path>
                <a:path w="405129" h="421004">
                  <a:moveTo>
                    <a:pt x="313601" y="94488"/>
                  </a:moveTo>
                  <a:lnTo>
                    <a:pt x="305282" y="62420"/>
                  </a:lnTo>
                  <a:lnTo>
                    <a:pt x="294500" y="35293"/>
                  </a:lnTo>
                  <a:lnTo>
                    <a:pt x="282219" y="14147"/>
                  </a:lnTo>
                  <a:lnTo>
                    <a:pt x="269405" y="0"/>
                  </a:lnTo>
                  <a:lnTo>
                    <a:pt x="269405" y="94488"/>
                  </a:lnTo>
                  <a:lnTo>
                    <a:pt x="313601" y="94488"/>
                  </a:lnTo>
                  <a:close/>
                </a:path>
                <a:path w="405129" h="421004">
                  <a:moveTo>
                    <a:pt x="405041" y="216408"/>
                  </a:moveTo>
                  <a:lnTo>
                    <a:pt x="338366" y="216408"/>
                  </a:lnTo>
                  <a:lnTo>
                    <a:pt x="332460" y="243560"/>
                  </a:lnTo>
                  <a:lnTo>
                    <a:pt x="324827" y="268465"/>
                  </a:lnTo>
                  <a:lnTo>
                    <a:pt x="315493" y="290588"/>
                  </a:lnTo>
                  <a:lnTo>
                    <a:pt x="304457" y="309372"/>
                  </a:lnTo>
                  <a:lnTo>
                    <a:pt x="336702" y="294843"/>
                  </a:lnTo>
                  <a:lnTo>
                    <a:pt x="364934" y="273939"/>
                  </a:lnTo>
                  <a:lnTo>
                    <a:pt x="388073" y="247510"/>
                  </a:lnTo>
                  <a:lnTo>
                    <a:pt x="405041" y="216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3799" y="3700272"/>
              <a:ext cx="74675" cy="731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745992" y="3582923"/>
              <a:ext cx="209550" cy="190500"/>
            </a:xfrm>
            <a:custGeom>
              <a:avLst/>
              <a:gdLst/>
              <a:ahLst/>
              <a:cxnLst/>
              <a:rect l="l" t="t" r="r" b="b"/>
              <a:pathLst>
                <a:path w="209550" h="190500">
                  <a:moveTo>
                    <a:pt x="100584" y="0"/>
                  </a:moveTo>
                  <a:lnTo>
                    <a:pt x="68326" y="14617"/>
                  </a:lnTo>
                  <a:lnTo>
                    <a:pt x="40093" y="35433"/>
                  </a:lnTo>
                  <a:lnTo>
                    <a:pt x="16954" y="61404"/>
                  </a:lnTo>
                  <a:lnTo>
                    <a:pt x="0" y="91440"/>
                  </a:lnTo>
                  <a:lnTo>
                    <a:pt x="66675" y="91440"/>
                  </a:lnTo>
                  <a:lnTo>
                    <a:pt x="72148" y="66230"/>
                  </a:lnTo>
                  <a:lnTo>
                    <a:pt x="79819" y="42291"/>
                  </a:lnTo>
                  <a:lnTo>
                    <a:pt x="89382" y="20078"/>
                  </a:lnTo>
                  <a:lnTo>
                    <a:pt x="100584" y="0"/>
                  </a:lnTo>
                  <a:close/>
                </a:path>
                <a:path w="209550" h="190500">
                  <a:moveTo>
                    <a:pt x="209169" y="154355"/>
                  </a:moveTo>
                  <a:lnTo>
                    <a:pt x="208305" y="136232"/>
                  </a:lnTo>
                  <a:lnTo>
                    <a:pt x="205740" y="117348"/>
                  </a:lnTo>
                  <a:lnTo>
                    <a:pt x="158496" y="117348"/>
                  </a:lnTo>
                  <a:lnTo>
                    <a:pt x="158496" y="190500"/>
                  </a:lnTo>
                  <a:lnTo>
                    <a:pt x="205740" y="190500"/>
                  </a:lnTo>
                  <a:lnTo>
                    <a:pt x="208305" y="172275"/>
                  </a:lnTo>
                  <a:lnTo>
                    <a:pt x="209169" y="154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20917" y="2800350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3"/>
                  </a:lnTo>
                  <a:lnTo>
                    <a:pt x="123062" y="297561"/>
                  </a:lnTo>
                  <a:lnTo>
                    <a:pt x="269367" y="551688"/>
                  </a:lnTo>
                  <a:lnTo>
                    <a:pt x="343027" y="509016"/>
                  </a:lnTo>
                  <a:lnTo>
                    <a:pt x="198247" y="258191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20917" y="2800350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3"/>
                  </a:lnTo>
                  <a:lnTo>
                    <a:pt x="123062" y="297561"/>
                  </a:lnTo>
                  <a:lnTo>
                    <a:pt x="269367" y="551688"/>
                  </a:lnTo>
                  <a:lnTo>
                    <a:pt x="343027" y="509016"/>
                  </a:lnTo>
                  <a:lnTo>
                    <a:pt x="198247" y="258191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57600" y="2180843"/>
              <a:ext cx="346075" cy="365760"/>
            </a:xfrm>
            <a:custGeom>
              <a:avLst/>
              <a:gdLst/>
              <a:ahLst/>
              <a:cxnLst/>
              <a:rect l="l" t="t" r="r" b="b"/>
              <a:pathLst>
                <a:path w="346075" h="365760">
                  <a:moveTo>
                    <a:pt x="116484" y="162509"/>
                  </a:moveTo>
                  <a:lnTo>
                    <a:pt x="114693" y="153543"/>
                  </a:lnTo>
                  <a:lnTo>
                    <a:pt x="109347" y="145669"/>
                  </a:lnTo>
                  <a:lnTo>
                    <a:pt x="104521" y="140970"/>
                  </a:lnTo>
                  <a:lnTo>
                    <a:pt x="98298" y="138684"/>
                  </a:lnTo>
                  <a:lnTo>
                    <a:pt x="91948" y="138684"/>
                  </a:lnTo>
                  <a:lnTo>
                    <a:pt x="85725" y="138684"/>
                  </a:lnTo>
                  <a:lnTo>
                    <a:pt x="79375" y="140970"/>
                  </a:lnTo>
                  <a:lnTo>
                    <a:pt x="69596" y="150622"/>
                  </a:lnTo>
                  <a:lnTo>
                    <a:pt x="65786" y="158369"/>
                  </a:lnTo>
                  <a:lnTo>
                    <a:pt x="64008" y="173609"/>
                  </a:lnTo>
                  <a:lnTo>
                    <a:pt x="65786" y="180086"/>
                  </a:lnTo>
                  <a:lnTo>
                    <a:pt x="73279" y="187452"/>
                  </a:lnTo>
                  <a:lnTo>
                    <a:pt x="78486" y="188976"/>
                  </a:lnTo>
                  <a:lnTo>
                    <a:pt x="84201" y="188976"/>
                  </a:lnTo>
                  <a:lnTo>
                    <a:pt x="114693" y="171462"/>
                  </a:lnTo>
                  <a:lnTo>
                    <a:pt x="116484" y="162509"/>
                  </a:lnTo>
                  <a:close/>
                </a:path>
                <a:path w="346075" h="365760">
                  <a:moveTo>
                    <a:pt x="278892" y="173609"/>
                  </a:moveTo>
                  <a:lnTo>
                    <a:pt x="276987" y="158369"/>
                  </a:lnTo>
                  <a:lnTo>
                    <a:pt x="273177" y="150622"/>
                  </a:lnTo>
                  <a:lnTo>
                    <a:pt x="263017" y="140970"/>
                  </a:lnTo>
                  <a:lnTo>
                    <a:pt x="256667" y="138684"/>
                  </a:lnTo>
                  <a:lnTo>
                    <a:pt x="250190" y="138684"/>
                  </a:lnTo>
                  <a:lnTo>
                    <a:pt x="243713" y="138684"/>
                  </a:lnTo>
                  <a:lnTo>
                    <a:pt x="237236" y="140970"/>
                  </a:lnTo>
                  <a:lnTo>
                    <a:pt x="232410" y="145669"/>
                  </a:lnTo>
                  <a:lnTo>
                    <a:pt x="226834" y="153543"/>
                  </a:lnTo>
                  <a:lnTo>
                    <a:pt x="224980" y="162496"/>
                  </a:lnTo>
                  <a:lnTo>
                    <a:pt x="226834" y="171462"/>
                  </a:lnTo>
                  <a:lnTo>
                    <a:pt x="258064" y="188976"/>
                  </a:lnTo>
                  <a:lnTo>
                    <a:pt x="263906" y="188976"/>
                  </a:lnTo>
                  <a:lnTo>
                    <a:pt x="269367" y="187452"/>
                  </a:lnTo>
                  <a:lnTo>
                    <a:pt x="277114" y="180213"/>
                  </a:lnTo>
                  <a:lnTo>
                    <a:pt x="278892" y="173609"/>
                  </a:lnTo>
                  <a:close/>
                </a:path>
                <a:path w="346075" h="365760">
                  <a:moveTo>
                    <a:pt x="345948" y="162433"/>
                  </a:moveTo>
                  <a:lnTo>
                    <a:pt x="340715" y="126492"/>
                  </a:lnTo>
                  <a:lnTo>
                    <a:pt x="340677" y="126238"/>
                  </a:lnTo>
                  <a:lnTo>
                    <a:pt x="339661" y="119227"/>
                  </a:lnTo>
                  <a:lnTo>
                    <a:pt x="322173" y="80416"/>
                  </a:lnTo>
                  <a:lnTo>
                    <a:pt x="301663" y="55499"/>
                  </a:lnTo>
                  <a:lnTo>
                    <a:pt x="301663" y="173532"/>
                  </a:lnTo>
                  <a:lnTo>
                    <a:pt x="299948" y="192125"/>
                  </a:lnTo>
                  <a:lnTo>
                    <a:pt x="267373" y="218681"/>
                  </a:lnTo>
                  <a:lnTo>
                    <a:pt x="258826" y="219329"/>
                  </a:lnTo>
                  <a:lnTo>
                    <a:pt x="247383" y="218249"/>
                  </a:lnTo>
                  <a:lnTo>
                    <a:pt x="236308" y="215125"/>
                  </a:lnTo>
                  <a:lnTo>
                    <a:pt x="226136" y="210172"/>
                  </a:lnTo>
                  <a:lnTo>
                    <a:pt x="223469" y="208153"/>
                  </a:lnTo>
                  <a:lnTo>
                    <a:pt x="217424" y="203581"/>
                  </a:lnTo>
                  <a:lnTo>
                    <a:pt x="212852" y="197129"/>
                  </a:lnTo>
                  <a:lnTo>
                    <a:pt x="212852" y="259461"/>
                  </a:lnTo>
                  <a:lnTo>
                    <a:pt x="211074" y="266192"/>
                  </a:lnTo>
                  <a:lnTo>
                    <a:pt x="205613" y="269367"/>
                  </a:lnTo>
                  <a:lnTo>
                    <a:pt x="205486" y="269367"/>
                  </a:lnTo>
                  <a:lnTo>
                    <a:pt x="203581" y="270510"/>
                  </a:lnTo>
                  <a:lnTo>
                    <a:pt x="201549" y="271018"/>
                  </a:lnTo>
                  <a:lnTo>
                    <a:pt x="195453" y="271018"/>
                  </a:lnTo>
                  <a:lnTo>
                    <a:pt x="191643" y="269113"/>
                  </a:lnTo>
                  <a:lnTo>
                    <a:pt x="189357" y="265811"/>
                  </a:lnTo>
                  <a:lnTo>
                    <a:pt x="172974" y="240411"/>
                  </a:lnTo>
                  <a:lnTo>
                    <a:pt x="156591" y="265811"/>
                  </a:lnTo>
                  <a:lnTo>
                    <a:pt x="154305" y="269240"/>
                  </a:lnTo>
                  <a:lnTo>
                    <a:pt x="150495" y="271018"/>
                  </a:lnTo>
                  <a:lnTo>
                    <a:pt x="144399" y="271018"/>
                  </a:lnTo>
                  <a:lnTo>
                    <a:pt x="142240" y="270510"/>
                  </a:lnTo>
                  <a:lnTo>
                    <a:pt x="140335" y="269367"/>
                  </a:lnTo>
                  <a:lnTo>
                    <a:pt x="134874" y="266192"/>
                  </a:lnTo>
                  <a:lnTo>
                    <a:pt x="133096" y="259461"/>
                  </a:lnTo>
                  <a:lnTo>
                    <a:pt x="136525" y="254254"/>
                  </a:lnTo>
                  <a:lnTo>
                    <a:pt x="159143" y="219329"/>
                  </a:lnTo>
                  <a:lnTo>
                    <a:pt x="165227" y="209931"/>
                  </a:lnTo>
                  <a:lnTo>
                    <a:pt x="169037" y="208153"/>
                  </a:lnTo>
                  <a:lnTo>
                    <a:pt x="176911" y="208153"/>
                  </a:lnTo>
                  <a:lnTo>
                    <a:pt x="180721" y="209931"/>
                  </a:lnTo>
                  <a:lnTo>
                    <a:pt x="209423" y="254254"/>
                  </a:lnTo>
                  <a:lnTo>
                    <a:pt x="212852" y="259461"/>
                  </a:lnTo>
                  <a:lnTo>
                    <a:pt x="212852" y="197129"/>
                  </a:lnTo>
                  <a:lnTo>
                    <a:pt x="206844" y="188645"/>
                  </a:lnTo>
                  <a:lnTo>
                    <a:pt x="203327" y="171640"/>
                  </a:lnTo>
                  <a:lnTo>
                    <a:pt x="224891" y="133946"/>
                  </a:lnTo>
                  <a:lnTo>
                    <a:pt x="251333" y="126492"/>
                  </a:lnTo>
                  <a:lnTo>
                    <a:pt x="260438" y="127330"/>
                  </a:lnTo>
                  <a:lnTo>
                    <a:pt x="296316" y="155117"/>
                  </a:lnTo>
                  <a:lnTo>
                    <a:pt x="301663" y="173532"/>
                  </a:lnTo>
                  <a:lnTo>
                    <a:pt x="301663" y="55499"/>
                  </a:lnTo>
                  <a:lnTo>
                    <a:pt x="295122" y="47548"/>
                  </a:lnTo>
                  <a:lnTo>
                    <a:pt x="260146" y="22161"/>
                  </a:lnTo>
                  <a:lnTo>
                    <a:pt x="218884" y="5803"/>
                  </a:lnTo>
                  <a:lnTo>
                    <a:pt x="172974" y="0"/>
                  </a:lnTo>
                  <a:lnTo>
                    <a:pt x="172847" y="0"/>
                  </a:lnTo>
                  <a:lnTo>
                    <a:pt x="143014" y="3835"/>
                  </a:lnTo>
                  <a:lnTo>
                    <a:pt x="143014" y="171500"/>
                  </a:lnTo>
                  <a:lnTo>
                    <a:pt x="139331" y="188595"/>
                  </a:lnTo>
                  <a:lnTo>
                    <a:pt x="109575" y="215125"/>
                  </a:lnTo>
                  <a:lnTo>
                    <a:pt x="87122" y="219329"/>
                  </a:lnTo>
                  <a:lnTo>
                    <a:pt x="78562" y="218681"/>
                  </a:lnTo>
                  <a:lnTo>
                    <a:pt x="46177" y="192379"/>
                  </a:lnTo>
                  <a:lnTo>
                    <a:pt x="44234" y="182880"/>
                  </a:lnTo>
                  <a:lnTo>
                    <a:pt x="44450" y="172720"/>
                  </a:lnTo>
                  <a:lnTo>
                    <a:pt x="68402" y="133858"/>
                  </a:lnTo>
                  <a:lnTo>
                    <a:pt x="95123" y="126238"/>
                  </a:lnTo>
                  <a:lnTo>
                    <a:pt x="104241" y="127050"/>
                  </a:lnTo>
                  <a:lnTo>
                    <a:pt x="139573" y="154381"/>
                  </a:lnTo>
                  <a:lnTo>
                    <a:pt x="143014" y="171500"/>
                  </a:lnTo>
                  <a:lnTo>
                    <a:pt x="143014" y="3835"/>
                  </a:lnTo>
                  <a:lnTo>
                    <a:pt x="85699" y="22479"/>
                  </a:lnTo>
                  <a:lnTo>
                    <a:pt x="50698" y="48209"/>
                  </a:lnTo>
                  <a:lnTo>
                    <a:pt x="23634" y="81457"/>
                  </a:lnTo>
                  <a:lnTo>
                    <a:pt x="6184" y="120662"/>
                  </a:lnTo>
                  <a:lnTo>
                    <a:pt x="114" y="163385"/>
                  </a:lnTo>
                  <a:lnTo>
                    <a:pt x="0" y="227711"/>
                  </a:lnTo>
                  <a:lnTo>
                    <a:pt x="1676" y="242239"/>
                  </a:lnTo>
                  <a:lnTo>
                    <a:pt x="6553" y="255943"/>
                  </a:lnTo>
                  <a:lnTo>
                    <a:pt x="14401" y="268363"/>
                  </a:lnTo>
                  <a:lnTo>
                    <a:pt x="25019" y="279019"/>
                  </a:lnTo>
                  <a:lnTo>
                    <a:pt x="59817" y="307213"/>
                  </a:lnTo>
                  <a:lnTo>
                    <a:pt x="59817" y="360807"/>
                  </a:lnTo>
                  <a:lnTo>
                    <a:pt x="65151" y="365760"/>
                  </a:lnTo>
                  <a:lnTo>
                    <a:pt x="105791" y="365760"/>
                  </a:lnTo>
                  <a:lnTo>
                    <a:pt x="105918" y="311531"/>
                  </a:lnTo>
                  <a:lnTo>
                    <a:pt x="111125" y="306705"/>
                  </a:lnTo>
                  <a:lnTo>
                    <a:pt x="123825" y="306705"/>
                  </a:lnTo>
                  <a:lnTo>
                    <a:pt x="129032" y="311531"/>
                  </a:lnTo>
                  <a:lnTo>
                    <a:pt x="129286" y="317500"/>
                  </a:lnTo>
                  <a:lnTo>
                    <a:pt x="129286" y="365760"/>
                  </a:lnTo>
                  <a:lnTo>
                    <a:pt x="161290" y="365760"/>
                  </a:lnTo>
                  <a:lnTo>
                    <a:pt x="161290" y="311404"/>
                  </a:lnTo>
                  <a:lnTo>
                    <a:pt x="166217" y="306705"/>
                  </a:lnTo>
                  <a:lnTo>
                    <a:pt x="166497" y="306451"/>
                  </a:lnTo>
                  <a:lnTo>
                    <a:pt x="179451" y="306451"/>
                  </a:lnTo>
                  <a:lnTo>
                    <a:pt x="184785" y="311404"/>
                  </a:lnTo>
                  <a:lnTo>
                    <a:pt x="184785" y="365760"/>
                  </a:lnTo>
                  <a:lnTo>
                    <a:pt x="216789" y="365760"/>
                  </a:lnTo>
                  <a:lnTo>
                    <a:pt x="216916" y="311531"/>
                  </a:lnTo>
                  <a:lnTo>
                    <a:pt x="222123" y="306705"/>
                  </a:lnTo>
                  <a:lnTo>
                    <a:pt x="234823" y="306705"/>
                  </a:lnTo>
                  <a:lnTo>
                    <a:pt x="240030" y="311531"/>
                  </a:lnTo>
                  <a:lnTo>
                    <a:pt x="240157" y="317500"/>
                  </a:lnTo>
                  <a:lnTo>
                    <a:pt x="240157" y="365760"/>
                  </a:lnTo>
                  <a:lnTo>
                    <a:pt x="280797" y="365760"/>
                  </a:lnTo>
                  <a:lnTo>
                    <a:pt x="286131" y="360807"/>
                  </a:lnTo>
                  <a:lnTo>
                    <a:pt x="286131" y="307213"/>
                  </a:lnTo>
                  <a:lnTo>
                    <a:pt x="286753" y="306705"/>
                  </a:lnTo>
                  <a:lnTo>
                    <a:pt x="287070" y="306451"/>
                  </a:lnTo>
                  <a:lnTo>
                    <a:pt x="320929" y="279019"/>
                  </a:lnTo>
                  <a:lnTo>
                    <a:pt x="328879" y="271018"/>
                  </a:lnTo>
                  <a:lnTo>
                    <a:pt x="331533" y="268363"/>
                  </a:lnTo>
                  <a:lnTo>
                    <a:pt x="339382" y="255930"/>
                  </a:lnTo>
                  <a:lnTo>
                    <a:pt x="344258" y="242176"/>
                  </a:lnTo>
                  <a:lnTo>
                    <a:pt x="345922" y="227711"/>
                  </a:lnTo>
                  <a:lnTo>
                    <a:pt x="345948" y="219329"/>
                  </a:lnTo>
                  <a:lnTo>
                    <a:pt x="345948" y="162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5023" y="2275331"/>
              <a:ext cx="353567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67300" y="2212847"/>
              <a:ext cx="402590" cy="1789430"/>
            </a:xfrm>
            <a:custGeom>
              <a:avLst/>
              <a:gdLst/>
              <a:ahLst/>
              <a:cxnLst/>
              <a:rect l="l" t="t" r="r" b="b"/>
              <a:pathLst>
                <a:path w="402589" h="1789429">
                  <a:moveTo>
                    <a:pt x="143256" y="1532128"/>
                  </a:moveTo>
                  <a:lnTo>
                    <a:pt x="137795" y="1527048"/>
                  </a:lnTo>
                  <a:lnTo>
                    <a:pt x="131064" y="1527048"/>
                  </a:lnTo>
                  <a:lnTo>
                    <a:pt x="124333" y="1527048"/>
                  </a:lnTo>
                  <a:lnTo>
                    <a:pt x="118872" y="1532128"/>
                  </a:lnTo>
                  <a:lnTo>
                    <a:pt x="118872" y="1544828"/>
                  </a:lnTo>
                  <a:lnTo>
                    <a:pt x="124333" y="1549908"/>
                  </a:lnTo>
                  <a:lnTo>
                    <a:pt x="137795" y="1549908"/>
                  </a:lnTo>
                  <a:lnTo>
                    <a:pt x="143256" y="1544828"/>
                  </a:lnTo>
                  <a:lnTo>
                    <a:pt x="143256" y="1532128"/>
                  </a:lnTo>
                  <a:close/>
                </a:path>
                <a:path w="402589" h="1789429">
                  <a:moveTo>
                    <a:pt x="284988" y="1532128"/>
                  </a:moveTo>
                  <a:lnTo>
                    <a:pt x="279527" y="1527048"/>
                  </a:lnTo>
                  <a:lnTo>
                    <a:pt x="272796" y="1527048"/>
                  </a:lnTo>
                  <a:lnTo>
                    <a:pt x="266065" y="1527048"/>
                  </a:lnTo>
                  <a:lnTo>
                    <a:pt x="260604" y="1532128"/>
                  </a:lnTo>
                  <a:lnTo>
                    <a:pt x="260604" y="1544828"/>
                  </a:lnTo>
                  <a:lnTo>
                    <a:pt x="266065" y="1549908"/>
                  </a:lnTo>
                  <a:lnTo>
                    <a:pt x="279527" y="1549908"/>
                  </a:lnTo>
                  <a:lnTo>
                    <a:pt x="284988" y="1544828"/>
                  </a:lnTo>
                  <a:lnTo>
                    <a:pt x="284988" y="1532128"/>
                  </a:lnTo>
                  <a:close/>
                </a:path>
                <a:path w="402589" h="1789429">
                  <a:moveTo>
                    <a:pt x="307848" y="310896"/>
                  </a:moveTo>
                  <a:lnTo>
                    <a:pt x="77724" y="310896"/>
                  </a:lnTo>
                  <a:lnTo>
                    <a:pt x="77724" y="321564"/>
                  </a:lnTo>
                  <a:lnTo>
                    <a:pt x="80086" y="334340"/>
                  </a:lnTo>
                  <a:lnTo>
                    <a:pt x="86614" y="344474"/>
                  </a:lnTo>
                  <a:lnTo>
                    <a:pt x="96367" y="351167"/>
                  </a:lnTo>
                  <a:lnTo>
                    <a:pt x="108458" y="353568"/>
                  </a:lnTo>
                  <a:lnTo>
                    <a:pt x="276225" y="353568"/>
                  </a:lnTo>
                  <a:lnTo>
                    <a:pt x="288442" y="351015"/>
                  </a:lnTo>
                  <a:lnTo>
                    <a:pt x="298513" y="344093"/>
                  </a:lnTo>
                  <a:lnTo>
                    <a:pt x="305333" y="333908"/>
                  </a:lnTo>
                  <a:lnTo>
                    <a:pt x="307848" y="321564"/>
                  </a:lnTo>
                  <a:lnTo>
                    <a:pt x="307848" y="310896"/>
                  </a:lnTo>
                  <a:close/>
                </a:path>
                <a:path w="402589" h="1789429">
                  <a:moveTo>
                    <a:pt x="307848" y="32004"/>
                  </a:moveTo>
                  <a:lnTo>
                    <a:pt x="305333" y="19672"/>
                  </a:lnTo>
                  <a:lnTo>
                    <a:pt x="298513" y="9486"/>
                  </a:lnTo>
                  <a:lnTo>
                    <a:pt x="288442" y="2565"/>
                  </a:lnTo>
                  <a:lnTo>
                    <a:pt x="276225" y="0"/>
                  </a:lnTo>
                  <a:lnTo>
                    <a:pt x="108458" y="0"/>
                  </a:lnTo>
                  <a:lnTo>
                    <a:pt x="96735" y="2565"/>
                  </a:lnTo>
                  <a:lnTo>
                    <a:pt x="86944" y="9486"/>
                  </a:lnTo>
                  <a:lnTo>
                    <a:pt x="80213" y="19672"/>
                  </a:lnTo>
                  <a:lnTo>
                    <a:pt x="77724" y="32004"/>
                  </a:lnTo>
                  <a:lnTo>
                    <a:pt x="77724" y="42672"/>
                  </a:lnTo>
                  <a:lnTo>
                    <a:pt x="307848" y="42672"/>
                  </a:lnTo>
                  <a:lnTo>
                    <a:pt x="307848" y="32004"/>
                  </a:lnTo>
                  <a:close/>
                </a:path>
                <a:path w="402589" h="1789429">
                  <a:moveTo>
                    <a:pt x="402336" y="1585722"/>
                  </a:moveTo>
                  <a:lnTo>
                    <a:pt x="400951" y="1573784"/>
                  </a:lnTo>
                  <a:lnTo>
                    <a:pt x="396989" y="1539265"/>
                  </a:lnTo>
                  <a:lnTo>
                    <a:pt x="383832" y="1502283"/>
                  </a:lnTo>
                  <a:lnTo>
                    <a:pt x="381774" y="1496517"/>
                  </a:lnTo>
                  <a:lnTo>
                    <a:pt x="357936" y="1458734"/>
                  </a:lnTo>
                  <a:lnTo>
                    <a:pt x="326720" y="1427162"/>
                  </a:lnTo>
                  <a:lnTo>
                    <a:pt x="307213" y="1414589"/>
                  </a:lnTo>
                  <a:lnTo>
                    <a:pt x="307213" y="1538097"/>
                  </a:lnTo>
                  <a:lnTo>
                    <a:pt x="305562" y="1546301"/>
                  </a:lnTo>
                  <a:lnTo>
                    <a:pt x="305562" y="1684515"/>
                  </a:lnTo>
                  <a:lnTo>
                    <a:pt x="301752" y="1691005"/>
                  </a:lnTo>
                  <a:lnTo>
                    <a:pt x="295402" y="1692643"/>
                  </a:lnTo>
                  <a:lnTo>
                    <a:pt x="294513" y="1692897"/>
                  </a:lnTo>
                  <a:lnTo>
                    <a:pt x="293497" y="1693011"/>
                  </a:lnTo>
                  <a:lnTo>
                    <a:pt x="287274" y="1693011"/>
                  </a:lnTo>
                  <a:lnTo>
                    <a:pt x="282448" y="1689455"/>
                  </a:lnTo>
                  <a:lnTo>
                    <a:pt x="281051" y="1684070"/>
                  </a:lnTo>
                  <a:lnTo>
                    <a:pt x="269887" y="1658721"/>
                  </a:lnTo>
                  <a:lnTo>
                    <a:pt x="251675" y="1638909"/>
                  </a:lnTo>
                  <a:lnTo>
                    <a:pt x="228180" y="1626019"/>
                  </a:lnTo>
                  <a:lnTo>
                    <a:pt x="201168" y="1621409"/>
                  </a:lnTo>
                  <a:lnTo>
                    <a:pt x="174142" y="1626019"/>
                  </a:lnTo>
                  <a:lnTo>
                    <a:pt x="150647" y="1638909"/>
                  </a:lnTo>
                  <a:lnTo>
                    <a:pt x="132435" y="1658721"/>
                  </a:lnTo>
                  <a:lnTo>
                    <a:pt x="121285" y="1684070"/>
                  </a:lnTo>
                  <a:lnTo>
                    <a:pt x="119888" y="1689455"/>
                  </a:lnTo>
                  <a:lnTo>
                    <a:pt x="115062" y="1693011"/>
                  </a:lnTo>
                  <a:lnTo>
                    <a:pt x="108839" y="1693011"/>
                  </a:lnTo>
                  <a:lnTo>
                    <a:pt x="107950" y="1692897"/>
                  </a:lnTo>
                  <a:lnTo>
                    <a:pt x="100584" y="1691005"/>
                  </a:lnTo>
                  <a:lnTo>
                    <a:pt x="96774" y="1684515"/>
                  </a:lnTo>
                  <a:lnTo>
                    <a:pt x="98425" y="1678101"/>
                  </a:lnTo>
                  <a:lnTo>
                    <a:pt x="112763" y="1645513"/>
                  </a:lnTo>
                  <a:lnTo>
                    <a:pt x="136169" y="1620037"/>
                  </a:lnTo>
                  <a:lnTo>
                    <a:pt x="166395" y="1603463"/>
                  </a:lnTo>
                  <a:lnTo>
                    <a:pt x="201168" y="1597533"/>
                  </a:lnTo>
                  <a:lnTo>
                    <a:pt x="235927" y="1603463"/>
                  </a:lnTo>
                  <a:lnTo>
                    <a:pt x="266153" y="1620037"/>
                  </a:lnTo>
                  <a:lnTo>
                    <a:pt x="289560" y="1645513"/>
                  </a:lnTo>
                  <a:lnTo>
                    <a:pt x="303911" y="1678101"/>
                  </a:lnTo>
                  <a:lnTo>
                    <a:pt x="305562" y="1684515"/>
                  </a:lnTo>
                  <a:lnTo>
                    <a:pt x="305562" y="1546301"/>
                  </a:lnTo>
                  <a:lnTo>
                    <a:pt x="304419" y="1551978"/>
                  </a:lnTo>
                  <a:lnTo>
                    <a:pt x="296837" y="1563331"/>
                  </a:lnTo>
                  <a:lnTo>
                    <a:pt x="285610" y="1570977"/>
                  </a:lnTo>
                  <a:lnTo>
                    <a:pt x="271907" y="1573784"/>
                  </a:lnTo>
                  <a:lnTo>
                    <a:pt x="261493" y="1572209"/>
                  </a:lnTo>
                  <a:lnTo>
                    <a:pt x="252183" y="1567738"/>
                  </a:lnTo>
                  <a:lnTo>
                    <a:pt x="244538" y="1560766"/>
                  </a:lnTo>
                  <a:lnTo>
                    <a:pt x="239141" y="1551686"/>
                  </a:lnTo>
                  <a:lnTo>
                    <a:pt x="236613" y="1541424"/>
                  </a:lnTo>
                  <a:lnTo>
                    <a:pt x="237147" y="1531048"/>
                  </a:lnTo>
                  <a:lnTo>
                    <a:pt x="265023" y="1502956"/>
                  </a:lnTo>
                  <a:lnTo>
                    <a:pt x="271907" y="1502283"/>
                  </a:lnTo>
                  <a:lnTo>
                    <a:pt x="276479" y="1502283"/>
                  </a:lnTo>
                  <a:lnTo>
                    <a:pt x="305650" y="1527543"/>
                  </a:lnTo>
                  <a:lnTo>
                    <a:pt x="307213" y="1538097"/>
                  </a:lnTo>
                  <a:lnTo>
                    <a:pt x="307213" y="1414589"/>
                  </a:lnTo>
                  <a:lnTo>
                    <a:pt x="289356" y="1403057"/>
                  </a:lnTo>
                  <a:lnTo>
                    <a:pt x="247091" y="1387678"/>
                  </a:lnTo>
                  <a:lnTo>
                    <a:pt x="201168" y="1382268"/>
                  </a:lnTo>
                  <a:lnTo>
                    <a:pt x="165582" y="1386471"/>
                  </a:lnTo>
                  <a:lnTo>
                    <a:pt x="165582" y="1534655"/>
                  </a:lnTo>
                  <a:lnTo>
                    <a:pt x="165061" y="1545018"/>
                  </a:lnTo>
                  <a:lnTo>
                    <a:pt x="137223" y="1573123"/>
                  </a:lnTo>
                  <a:lnTo>
                    <a:pt x="130429" y="1573784"/>
                  </a:lnTo>
                  <a:lnTo>
                    <a:pt x="125857" y="1573784"/>
                  </a:lnTo>
                  <a:lnTo>
                    <a:pt x="96545" y="1548587"/>
                  </a:lnTo>
                  <a:lnTo>
                    <a:pt x="94996" y="1538097"/>
                  </a:lnTo>
                  <a:lnTo>
                    <a:pt x="97777" y="1524152"/>
                  </a:lnTo>
                  <a:lnTo>
                    <a:pt x="105371" y="1512760"/>
                  </a:lnTo>
                  <a:lnTo>
                    <a:pt x="116636" y="1505102"/>
                  </a:lnTo>
                  <a:lnTo>
                    <a:pt x="130429" y="1502283"/>
                  </a:lnTo>
                  <a:lnTo>
                    <a:pt x="140754" y="1503870"/>
                  </a:lnTo>
                  <a:lnTo>
                    <a:pt x="150025" y="1508340"/>
                  </a:lnTo>
                  <a:lnTo>
                    <a:pt x="157657" y="1515313"/>
                  </a:lnTo>
                  <a:lnTo>
                    <a:pt x="163068" y="1524381"/>
                  </a:lnTo>
                  <a:lnTo>
                    <a:pt x="165582" y="1534655"/>
                  </a:lnTo>
                  <a:lnTo>
                    <a:pt x="165582" y="1386471"/>
                  </a:lnTo>
                  <a:lnTo>
                    <a:pt x="112966" y="1403057"/>
                  </a:lnTo>
                  <a:lnTo>
                    <a:pt x="75603" y="1427162"/>
                  </a:lnTo>
                  <a:lnTo>
                    <a:pt x="44386" y="1458734"/>
                  </a:lnTo>
                  <a:lnTo>
                    <a:pt x="20548" y="1496517"/>
                  </a:lnTo>
                  <a:lnTo>
                    <a:pt x="5334" y="1539265"/>
                  </a:lnTo>
                  <a:lnTo>
                    <a:pt x="0" y="1585722"/>
                  </a:lnTo>
                  <a:lnTo>
                    <a:pt x="5334" y="1632191"/>
                  </a:lnTo>
                  <a:lnTo>
                    <a:pt x="20548" y="1674926"/>
                  </a:lnTo>
                  <a:lnTo>
                    <a:pt x="44386" y="1712709"/>
                  </a:lnTo>
                  <a:lnTo>
                    <a:pt x="75603" y="1744281"/>
                  </a:lnTo>
                  <a:lnTo>
                    <a:pt x="112966" y="1768373"/>
                  </a:lnTo>
                  <a:lnTo>
                    <a:pt x="155232" y="1783753"/>
                  </a:lnTo>
                  <a:lnTo>
                    <a:pt x="201168" y="1789150"/>
                  </a:lnTo>
                  <a:lnTo>
                    <a:pt x="247091" y="1783753"/>
                  </a:lnTo>
                  <a:lnTo>
                    <a:pt x="289356" y="1768373"/>
                  </a:lnTo>
                  <a:lnTo>
                    <a:pt x="326720" y="1744281"/>
                  </a:lnTo>
                  <a:lnTo>
                    <a:pt x="357936" y="1712709"/>
                  </a:lnTo>
                  <a:lnTo>
                    <a:pt x="381774" y="1674926"/>
                  </a:lnTo>
                  <a:lnTo>
                    <a:pt x="396989" y="1632191"/>
                  </a:lnTo>
                  <a:lnTo>
                    <a:pt x="400977" y="1597533"/>
                  </a:lnTo>
                  <a:lnTo>
                    <a:pt x="402336" y="15857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69924" y="1774012"/>
            <a:ext cx="174307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400" b="1" spc="-95" dirty="0">
                <a:latin typeface="Tahoma"/>
                <a:cs typeface="Tahoma"/>
              </a:rPr>
              <a:t>The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65" dirty="0">
                <a:latin typeface="Tahoma"/>
                <a:cs typeface="Tahoma"/>
              </a:rPr>
              <a:t>API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syste</a:t>
            </a:r>
            <a:r>
              <a:rPr sz="1400" b="1" spc="-130" dirty="0">
                <a:latin typeface="Tahoma"/>
                <a:cs typeface="Tahoma"/>
              </a:rPr>
              <a:t>m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we  p</a:t>
            </a:r>
            <a:r>
              <a:rPr sz="1400" b="1" spc="-100" dirty="0">
                <a:latin typeface="Tahoma"/>
                <a:cs typeface="Tahoma"/>
              </a:rPr>
              <a:t>u</a:t>
            </a:r>
            <a:r>
              <a:rPr sz="1400" b="1" spc="-35" dirty="0">
                <a:latin typeface="Tahoma"/>
                <a:cs typeface="Tahoma"/>
              </a:rPr>
              <a:t>l</a:t>
            </a:r>
            <a:r>
              <a:rPr sz="1400" b="1" spc="-25" dirty="0">
                <a:latin typeface="Tahoma"/>
                <a:cs typeface="Tahoma"/>
              </a:rPr>
              <a:t>l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dat</a:t>
            </a:r>
            <a:r>
              <a:rPr sz="1400" b="1" spc="-100" dirty="0">
                <a:latin typeface="Tahoma"/>
                <a:cs typeface="Tahoma"/>
              </a:rPr>
              <a:t>a</a:t>
            </a:r>
            <a:r>
              <a:rPr sz="1400" b="1" spc="-15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f</a:t>
            </a:r>
            <a:r>
              <a:rPr sz="1400" b="1" spc="-55" dirty="0">
                <a:latin typeface="Tahoma"/>
                <a:cs typeface="Tahoma"/>
              </a:rPr>
              <a:t>r</a:t>
            </a:r>
            <a:r>
              <a:rPr sz="1400" b="1" spc="-110" dirty="0">
                <a:latin typeface="Tahoma"/>
                <a:cs typeface="Tahoma"/>
              </a:rPr>
              <a:t>om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may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be  </a:t>
            </a:r>
            <a:r>
              <a:rPr sz="1400" b="1" spc="-100" dirty="0">
                <a:latin typeface="Tahoma"/>
                <a:cs typeface="Tahoma"/>
              </a:rPr>
              <a:t>sh</a:t>
            </a:r>
            <a:r>
              <a:rPr sz="1400" b="1" spc="-110" dirty="0">
                <a:latin typeface="Tahoma"/>
                <a:cs typeface="Tahoma"/>
              </a:rPr>
              <a:t>u</a:t>
            </a:r>
            <a:r>
              <a:rPr sz="1400" b="1" spc="-45" dirty="0">
                <a:latin typeface="Tahoma"/>
                <a:cs typeface="Tahoma"/>
              </a:rPr>
              <a:t>t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down</a:t>
            </a:r>
            <a:r>
              <a:rPr sz="1400" b="1" spc="-20" dirty="0">
                <a:latin typeface="Tahoma"/>
                <a:cs typeface="Tahoma"/>
              </a:rPr>
              <a:t>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74496" y="3198622"/>
            <a:ext cx="1736089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latin typeface="Tahoma"/>
                <a:cs typeface="Tahoma"/>
              </a:rPr>
              <a:t>I</a:t>
            </a:r>
            <a:r>
              <a:rPr sz="1400" b="1" spc="-140" dirty="0">
                <a:latin typeface="Tahoma"/>
                <a:cs typeface="Tahoma"/>
              </a:rPr>
              <a:t>f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the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n</a:t>
            </a:r>
            <a:r>
              <a:rPr sz="1400" b="1" spc="-105" dirty="0">
                <a:latin typeface="Tahoma"/>
                <a:cs typeface="Tahoma"/>
              </a:rPr>
              <a:t>u</a:t>
            </a:r>
            <a:r>
              <a:rPr sz="1400" b="1" spc="-95" dirty="0">
                <a:latin typeface="Tahoma"/>
                <a:cs typeface="Tahoma"/>
              </a:rPr>
              <a:t>mber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of  </a:t>
            </a:r>
            <a:r>
              <a:rPr sz="1400" b="1" spc="-85" dirty="0">
                <a:latin typeface="Tahoma"/>
                <a:cs typeface="Tahoma"/>
              </a:rPr>
              <a:t>pape</a:t>
            </a:r>
            <a:r>
              <a:rPr sz="1400" b="1" spc="-55" dirty="0">
                <a:latin typeface="Tahoma"/>
                <a:cs typeface="Tahoma"/>
              </a:rPr>
              <a:t>r</a:t>
            </a:r>
            <a:r>
              <a:rPr sz="1400" b="1" spc="-100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added</a:t>
            </a:r>
            <a:r>
              <a:rPr sz="1400" b="1" spc="-16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to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the  </a:t>
            </a:r>
            <a:r>
              <a:rPr sz="1400" b="1" spc="-95" dirty="0">
                <a:latin typeface="Tahoma"/>
                <a:cs typeface="Tahoma"/>
              </a:rPr>
              <a:t>sys</a:t>
            </a:r>
            <a:r>
              <a:rPr sz="1400" b="1" spc="-65" dirty="0">
                <a:latin typeface="Tahoma"/>
                <a:cs typeface="Tahoma"/>
              </a:rPr>
              <a:t>t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135" dirty="0">
                <a:latin typeface="Tahoma"/>
                <a:cs typeface="Tahoma"/>
              </a:rPr>
              <a:t>m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is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hi</a:t>
            </a:r>
            <a:r>
              <a:rPr sz="1400" b="1" spc="-114" dirty="0">
                <a:latin typeface="Tahoma"/>
                <a:cs typeface="Tahoma"/>
              </a:rPr>
              <a:t>g</a:t>
            </a:r>
            <a:r>
              <a:rPr sz="1400" b="1" spc="-95" dirty="0">
                <a:latin typeface="Tahoma"/>
                <a:cs typeface="Tahoma"/>
              </a:rPr>
              <a:t>h</a:t>
            </a:r>
            <a:r>
              <a:rPr sz="1400" b="1" spc="-20" dirty="0">
                <a:latin typeface="Tahoma"/>
                <a:cs typeface="Tahoma"/>
              </a:rPr>
              <a:t>,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o</a:t>
            </a:r>
            <a:r>
              <a:rPr sz="1400" b="1" spc="-100" dirty="0">
                <a:latin typeface="Tahoma"/>
                <a:cs typeface="Tahoma"/>
              </a:rPr>
              <a:t>u</a:t>
            </a:r>
            <a:r>
              <a:rPr sz="1400" b="1" spc="-45" dirty="0">
                <a:latin typeface="Tahoma"/>
                <a:cs typeface="Tahoma"/>
              </a:rPr>
              <a:t>r  r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85" dirty="0">
                <a:latin typeface="Tahoma"/>
                <a:cs typeface="Tahoma"/>
              </a:rPr>
              <a:t>sour</a:t>
            </a:r>
            <a:r>
              <a:rPr sz="1400" b="1" spc="-75" dirty="0">
                <a:latin typeface="Tahoma"/>
                <a:cs typeface="Tahoma"/>
              </a:rPr>
              <a:t>c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00" dirty="0">
                <a:latin typeface="Tahoma"/>
                <a:cs typeface="Tahoma"/>
              </a:rPr>
              <a:t>s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for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an</a:t>
            </a:r>
            <a:r>
              <a:rPr sz="1400" b="1" spc="-65" dirty="0">
                <a:latin typeface="Tahoma"/>
                <a:cs typeface="Tahoma"/>
              </a:rPr>
              <a:t>alysis  </a:t>
            </a:r>
            <a:r>
              <a:rPr sz="1400" b="1" spc="-85" dirty="0">
                <a:latin typeface="Tahoma"/>
                <a:cs typeface="Tahoma"/>
              </a:rPr>
              <a:t>a</a:t>
            </a:r>
            <a:r>
              <a:rPr sz="1400" b="1" spc="-60" dirty="0">
                <a:latin typeface="Tahoma"/>
                <a:cs typeface="Tahoma"/>
              </a:rPr>
              <a:t>r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ins</a:t>
            </a:r>
            <a:r>
              <a:rPr sz="1400" b="1" spc="-110" dirty="0">
                <a:latin typeface="Tahoma"/>
                <a:cs typeface="Tahoma"/>
              </a:rPr>
              <a:t>u</a:t>
            </a:r>
            <a:r>
              <a:rPr sz="1400" b="1" spc="-65" dirty="0">
                <a:latin typeface="Tahoma"/>
                <a:cs typeface="Tahoma"/>
              </a:rPr>
              <a:t>fficie</a:t>
            </a:r>
            <a:r>
              <a:rPr sz="1400" b="1" spc="-85" dirty="0">
                <a:latin typeface="Tahoma"/>
                <a:cs typeface="Tahoma"/>
              </a:rPr>
              <a:t>n</a:t>
            </a:r>
            <a:r>
              <a:rPr sz="1400" b="1" spc="-50" dirty="0">
                <a:latin typeface="Tahoma"/>
                <a:cs typeface="Tahoma"/>
              </a:rPr>
              <a:t>t</a:t>
            </a:r>
            <a:r>
              <a:rPr sz="1400" b="1" spc="-20" dirty="0"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40271" y="3174238"/>
            <a:ext cx="175387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latin typeface="Tahoma"/>
                <a:cs typeface="Tahoma"/>
              </a:rPr>
              <a:t>The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pr</a:t>
            </a:r>
            <a:r>
              <a:rPr sz="1400" b="1" spc="-100" dirty="0">
                <a:latin typeface="Tahoma"/>
                <a:cs typeface="Tahoma"/>
              </a:rPr>
              <a:t>e</a:t>
            </a:r>
            <a:r>
              <a:rPr sz="1400" b="1" spc="-140" dirty="0">
                <a:latin typeface="Tahoma"/>
                <a:cs typeface="Tahoma"/>
              </a:rPr>
              <a:t>-</a:t>
            </a:r>
            <a:r>
              <a:rPr sz="1400" b="1" spc="-50" dirty="0">
                <a:latin typeface="Tahoma"/>
                <a:cs typeface="Tahoma"/>
              </a:rPr>
              <a:t>t</a:t>
            </a:r>
            <a:r>
              <a:rPr sz="1400" b="1" spc="-45" dirty="0">
                <a:latin typeface="Tahoma"/>
                <a:cs typeface="Tahoma"/>
              </a:rPr>
              <a:t>r</a:t>
            </a:r>
            <a:r>
              <a:rPr sz="1400" b="1" spc="-85" dirty="0">
                <a:latin typeface="Tahoma"/>
                <a:cs typeface="Tahoma"/>
              </a:rPr>
              <a:t>aine</a:t>
            </a:r>
            <a:r>
              <a:rPr sz="1400" b="1" spc="-80" dirty="0">
                <a:latin typeface="Tahoma"/>
                <a:cs typeface="Tahoma"/>
              </a:rPr>
              <a:t>d</a:t>
            </a:r>
            <a:r>
              <a:rPr sz="1400" b="1" spc="-180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we  </a:t>
            </a:r>
            <a:r>
              <a:rPr sz="1400" b="1" spc="-85" dirty="0">
                <a:latin typeface="Tahoma"/>
                <a:cs typeface="Tahoma"/>
              </a:rPr>
              <a:t>wi</a:t>
            </a:r>
            <a:r>
              <a:rPr sz="1400" b="1" spc="-55" dirty="0">
                <a:latin typeface="Tahoma"/>
                <a:cs typeface="Tahoma"/>
              </a:rPr>
              <a:t>l</a:t>
            </a:r>
            <a:r>
              <a:rPr sz="1400" b="1" spc="-25" dirty="0">
                <a:latin typeface="Tahoma"/>
                <a:cs typeface="Tahoma"/>
              </a:rPr>
              <a:t>l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10" dirty="0">
                <a:latin typeface="Tahoma"/>
                <a:cs typeface="Tahoma"/>
              </a:rPr>
              <a:t>u</a:t>
            </a:r>
            <a:r>
              <a:rPr sz="1400" b="1" spc="-105" dirty="0">
                <a:latin typeface="Tahoma"/>
                <a:cs typeface="Tahoma"/>
              </a:rPr>
              <a:t>se</a:t>
            </a:r>
            <a:r>
              <a:rPr sz="1400" b="1" spc="-12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to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embed  </a:t>
            </a:r>
            <a:r>
              <a:rPr sz="1400" b="1" spc="-95" dirty="0">
                <a:latin typeface="Tahoma"/>
                <a:cs typeface="Tahoma"/>
              </a:rPr>
              <a:t>abs</a:t>
            </a:r>
            <a:r>
              <a:rPr sz="1400" b="1" spc="-50" dirty="0">
                <a:latin typeface="Tahoma"/>
                <a:cs typeface="Tahoma"/>
              </a:rPr>
              <a:t>t</a:t>
            </a:r>
            <a:r>
              <a:rPr sz="1400" b="1" spc="-45" dirty="0">
                <a:latin typeface="Tahoma"/>
                <a:cs typeface="Tahoma"/>
              </a:rPr>
              <a:t>r</a:t>
            </a:r>
            <a:r>
              <a:rPr sz="1400" b="1" spc="-100" dirty="0">
                <a:latin typeface="Tahoma"/>
                <a:cs typeface="Tahoma"/>
              </a:rPr>
              <a:t>a</a:t>
            </a:r>
            <a:r>
              <a:rPr sz="1400" b="1" spc="-80" dirty="0">
                <a:latin typeface="Tahoma"/>
                <a:cs typeface="Tahoma"/>
              </a:rPr>
              <a:t>c</a:t>
            </a:r>
            <a:r>
              <a:rPr sz="1400" b="1" spc="-45" dirty="0">
                <a:latin typeface="Tahoma"/>
                <a:cs typeface="Tahoma"/>
              </a:rPr>
              <a:t>t</a:t>
            </a:r>
            <a:r>
              <a:rPr sz="1400" b="1" spc="-165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an</a:t>
            </a:r>
            <a:r>
              <a:rPr sz="1400" b="1" spc="-80" dirty="0">
                <a:latin typeface="Tahoma"/>
                <a:cs typeface="Tahoma"/>
              </a:rPr>
              <a:t>d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titl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may  </a:t>
            </a:r>
            <a:r>
              <a:rPr sz="1400" b="1" spc="-75" dirty="0">
                <a:latin typeface="Tahoma"/>
                <a:cs typeface="Tahoma"/>
              </a:rPr>
              <a:t>not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14" dirty="0">
                <a:latin typeface="Tahoma"/>
                <a:cs typeface="Tahoma"/>
              </a:rPr>
              <a:t>wo</a:t>
            </a:r>
            <a:r>
              <a:rPr sz="1400" b="1" spc="-60" dirty="0">
                <a:latin typeface="Tahoma"/>
                <a:cs typeface="Tahoma"/>
              </a:rPr>
              <a:t>r</a:t>
            </a:r>
            <a:r>
              <a:rPr sz="1400" b="1" spc="-75" dirty="0">
                <a:latin typeface="Tahoma"/>
                <a:cs typeface="Tahoma"/>
              </a:rPr>
              <a:t>k</a:t>
            </a:r>
            <a:r>
              <a:rPr sz="1400" b="1" spc="-160" dirty="0">
                <a:latin typeface="Tahoma"/>
                <a:cs typeface="Tahoma"/>
              </a:rPr>
              <a:t> w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35" dirty="0">
                <a:latin typeface="Tahoma"/>
                <a:cs typeface="Tahoma"/>
              </a:rPr>
              <a:t>l</a:t>
            </a:r>
            <a:r>
              <a:rPr sz="1400" b="1" spc="-25" dirty="0">
                <a:latin typeface="Tahoma"/>
                <a:cs typeface="Tahoma"/>
              </a:rPr>
              <a:t>l  </a:t>
            </a:r>
            <a:r>
              <a:rPr sz="1400" b="1" spc="-95" dirty="0">
                <a:latin typeface="Tahoma"/>
                <a:cs typeface="Tahoma"/>
              </a:rPr>
              <a:t>enough.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78955" y="1771269"/>
            <a:ext cx="13849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105"/>
              </a:spcBef>
            </a:pPr>
            <a:r>
              <a:rPr sz="1400" b="1" spc="-95" dirty="0">
                <a:latin typeface="Tahoma"/>
                <a:cs typeface="Tahoma"/>
              </a:rPr>
              <a:t>Th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55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may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be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a  </a:t>
            </a:r>
            <a:r>
              <a:rPr sz="1400" b="1" spc="-70" dirty="0">
                <a:latin typeface="Tahoma"/>
                <a:cs typeface="Tahoma"/>
              </a:rPr>
              <a:t>prob</a:t>
            </a:r>
            <a:r>
              <a:rPr sz="1400" b="1" spc="-50" dirty="0">
                <a:latin typeface="Tahoma"/>
                <a:cs typeface="Tahoma"/>
              </a:rPr>
              <a:t>l</a:t>
            </a:r>
            <a:r>
              <a:rPr sz="1400" b="1" spc="-120" dirty="0">
                <a:latin typeface="Tahoma"/>
                <a:cs typeface="Tahoma"/>
              </a:rPr>
              <a:t>em</a:t>
            </a:r>
            <a:r>
              <a:rPr sz="1400" b="1" spc="-16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with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the  </a:t>
            </a:r>
            <a:r>
              <a:rPr sz="1400" b="1" spc="-75" dirty="0">
                <a:latin typeface="Tahoma"/>
                <a:cs typeface="Tahoma"/>
              </a:rPr>
              <a:t>mail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s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75" dirty="0">
                <a:latin typeface="Tahoma"/>
                <a:cs typeface="Tahoma"/>
              </a:rPr>
              <a:t>v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85" dirty="0">
                <a:latin typeface="Tahoma"/>
                <a:cs typeface="Tahoma"/>
              </a:rPr>
              <a:t>c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95" dirty="0">
                <a:latin typeface="Tahoma"/>
                <a:cs typeface="Tahoma"/>
              </a:rPr>
              <a:t>s</a:t>
            </a:r>
            <a:r>
              <a:rPr sz="1400" b="1" spc="-20" dirty="0"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710565" y="1420367"/>
              <a:ext cx="6069330" cy="3298825"/>
            </a:xfrm>
            <a:custGeom>
              <a:avLst/>
              <a:gdLst/>
              <a:ahLst/>
              <a:cxnLst/>
              <a:rect l="l" t="t" r="r" b="b"/>
              <a:pathLst>
                <a:path w="6069330" h="3298825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84398"/>
                  </a:lnTo>
                  <a:lnTo>
                    <a:pt x="6050280" y="3184398"/>
                  </a:lnTo>
                  <a:lnTo>
                    <a:pt x="19050" y="3184398"/>
                  </a:lnTo>
                  <a:lnTo>
                    <a:pt x="9525" y="318439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30"/>
                  </a:lnTo>
                  <a:lnTo>
                    <a:pt x="0" y="3294430"/>
                  </a:lnTo>
                  <a:lnTo>
                    <a:pt x="4267" y="3298698"/>
                  </a:lnTo>
                  <a:lnTo>
                    <a:pt x="6065012" y="3298698"/>
                  </a:lnTo>
                  <a:lnTo>
                    <a:pt x="6069330" y="3294430"/>
                  </a:lnTo>
                  <a:lnTo>
                    <a:pt x="6069330" y="3279648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90" y="1325117"/>
              <a:ext cx="6050280" cy="3279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090" y="1325117"/>
              <a:ext cx="6050280" cy="3279775"/>
            </a:xfrm>
            <a:custGeom>
              <a:avLst/>
              <a:gdLst/>
              <a:ahLst/>
              <a:cxnLst/>
              <a:rect l="l" t="t" r="r" b="b"/>
              <a:pathLst>
                <a:path w="6050280" h="3279775">
                  <a:moveTo>
                    <a:pt x="0" y="3279648"/>
                  </a:moveTo>
                  <a:lnTo>
                    <a:pt x="6050280" y="3279648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79648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5768339" y="0"/>
                  </a:moveTo>
                  <a:lnTo>
                    <a:pt x="0" y="0"/>
                  </a:lnTo>
                  <a:lnTo>
                    <a:pt x="0" y="2372867"/>
                  </a:lnTo>
                  <a:lnTo>
                    <a:pt x="5768339" y="2372867"/>
                  </a:lnTo>
                  <a:lnTo>
                    <a:pt x="5768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0" y="2372867"/>
                  </a:moveTo>
                  <a:lnTo>
                    <a:pt x="5768339" y="2372867"/>
                  </a:lnTo>
                  <a:lnTo>
                    <a:pt x="5768339" y="0"/>
                  </a:lnTo>
                  <a:lnTo>
                    <a:pt x="0" y="0"/>
                  </a:lnTo>
                  <a:lnTo>
                    <a:pt x="0" y="237286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513435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5134356" y="315468"/>
                  </a:lnTo>
                  <a:lnTo>
                    <a:pt x="5134356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0" y="315468"/>
                  </a:moveTo>
                  <a:lnTo>
                    <a:pt x="5134356" y="315468"/>
                  </a:lnTo>
                  <a:lnTo>
                    <a:pt x="5134356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1832" y="4226052"/>
              <a:ext cx="5600700" cy="157480"/>
            </a:xfrm>
            <a:custGeom>
              <a:avLst/>
              <a:gdLst/>
              <a:ahLst/>
              <a:cxnLst/>
              <a:rect l="l" t="t" r="r" b="b"/>
              <a:pathLst>
                <a:path w="5600700" h="157479">
                  <a:moveTo>
                    <a:pt x="135636" y="0"/>
                  </a:moveTo>
                  <a:lnTo>
                    <a:pt x="0" y="78486"/>
                  </a:lnTo>
                  <a:lnTo>
                    <a:pt x="135636" y="156972"/>
                  </a:lnTo>
                  <a:lnTo>
                    <a:pt x="135636" y="0"/>
                  </a:lnTo>
                  <a:close/>
                </a:path>
                <a:path w="5600700" h="157479">
                  <a:moveTo>
                    <a:pt x="5600687" y="78486"/>
                  </a:moveTo>
                  <a:lnTo>
                    <a:pt x="5465064" y="0"/>
                  </a:lnTo>
                  <a:lnTo>
                    <a:pt x="5465064" y="156972"/>
                  </a:lnTo>
                  <a:lnTo>
                    <a:pt x="5600687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315" y="1452880"/>
              <a:ext cx="196596" cy="1955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1467" y="1452880"/>
              <a:ext cx="196596" cy="1955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1452880"/>
              <a:ext cx="196596" cy="1955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22654" y="1756994"/>
            <a:ext cx="2983865" cy="1786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05"/>
              </a:lnSpc>
              <a:spcBef>
                <a:spcPts val="100"/>
              </a:spcBef>
            </a:pPr>
            <a:r>
              <a:rPr sz="6950" spc="-409" dirty="0">
                <a:solidFill>
                  <a:srgbClr val="FF3586"/>
                </a:solidFill>
                <a:latin typeface="Trebuchet MS"/>
                <a:cs typeface="Trebuchet MS"/>
              </a:rPr>
              <a:t>0</a:t>
            </a:r>
            <a:r>
              <a:rPr lang="tr-TR" sz="6950" spc="-409" dirty="0">
                <a:solidFill>
                  <a:srgbClr val="FF3586"/>
                </a:solidFill>
                <a:latin typeface="Trebuchet MS"/>
                <a:cs typeface="Trebuchet MS"/>
              </a:rPr>
              <a:t>8</a:t>
            </a:r>
            <a:endParaRPr sz="6950" dirty="0">
              <a:latin typeface="Trebuchet MS"/>
              <a:cs typeface="Trebuchet MS"/>
            </a:endParaRPr>
          </a:p>
          <a:p>
            <a:pPr marL="12700">
              <a:lnSpc>
                <a:spcPts val="6365"/>
              </a:lnSpc>
            </a:pPr>
            <a:r>
              <a:rPr sz="6000" spc="-550" dirty="0">
                <a:latin typeface="Trebuchet MS"/>
                <a:cs typeface="Trebuchet MS"/>
              </a:rPr>
              <a:t>Conclusion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8734" y="373189"/>
            <a:ext cx="7693659" cy="3719195"/>
            <a:chOff x="438734" y="373189"/>
            <a:chExt cx="7693659" cy="3719195"/>
          </a:xfrm>
        </p:grpSpPr>
        <p:sp>
          <p:nvSpPr>
            <p:cNvPr id="20" name="object 20"/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3567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7925" y="2299271"/>
              <a:ext cx="235965" cy="23710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901" y="2299271"/>
              <a:ext cx="235965" cy="2371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4718" y="0"/>
                  </a:moveTo>
                  <a:lnTo>
                    <a:pt x="158368" y="0"/>
                  </a:lnTo>
                  <a:lnTo>
                    <a:pt x="156158" y="40195"/>
                  </a:lnTo>
                  <a:lnTo>
                    <a:pt x="149447" y="73529"/>
                  </a:lnTo>
                  <a:lnTo>
                    <a:pt x="122046" y="121894"/>
                  </a:lnTo>
                  <a:lnTo>
                    <a:pt x="73644" y="149436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68559" y="274751"/>
                  </a:lnTo>
                  <a:lnTo>
                    <a:pt x="161670" y="274751"/>
                  </a:lnTo>
                  <a:lnTo>
                    <a:pt x="148986" y="229574"/>
                  </a:lnTo>
                  <a:lnTo>
                    <a:pt x="126491" y="196570"/>
                  </a:lnTo>
                  <a:lnTo>
                    <a:pt x="93519" y="174063"/>
                  </a:lnTo>
                  <a:lnTo>
                    <a:pt x="48259" y="161442"/>
                  </a:lnTo>
                  <a:lnTo>
                    <a:pt x="72503" y="156446"/>
                  </a:lnTo>
                  <a:lnTo>
                    <a:pt x="111464" y="139043"/>
                  </a:lnTo>
                  <a:lnTo>
                    <a:pt x="139007" y="111369"/>
                  </a:lnTo>
                  <a:lnTo>
                    <a:pt x="156513" y="72521"/>
                  </a:lnTo>
                  <a:lnTo>
                    <a:pt x="161670" y="48387"/>
                  </a:lnTo>
                  <a:lnTo>
                    <a:pt x="168584" y="48387"/>
                  </a:lnTo>
                  <a:lnTo>
                    <a:pt x="166931" y="40195"/>
                  </a:lnTo>
                  <a:lnTo>
                    <a:pt x="164718" y="0"/>
                  </a:lnTo>
                  <a:close/>
                </a:path>
                <a:path w="323215" h="323214">
                  <a:moveTo>
                    <a:pt x="168584" y="48387"/>
                  </a:moveTo>
                  <a:lnTo>
                    <a:pt x="161670" y="48387"/>
                  </a:lnTo>
                  <a:lnTo>
                    <a:pt x="166681" y="72521"/>
                  </a:lnTo>
                  <a:lnTo>
                    <a:pt x="184084" y="111369"/>
                  </a:lnTo>
                  <a:lnTo>
                    <a:pt x="211728" y="139043"/>
                  </a:lnTo>
                  <a:lnTo>
                    <a:pt x="250567" y="156446"/>
                  </a:lnTo>
                  <a:lnTo>
                    <a:pt x="274700" y="161442"/>
                  </a:lnTo>
                  <a:lnTo>
                    <a:pt x="250567" y="166556"/>
                  </a:lnTo>
                  <a:lnTo>
                    <a:pt x="211728" y="184041"/>
                  </a:lnTo>
                  <a:lnTo>
                    <a:pt x="184084" y="211633"/>
                  </a:lnTo>
                  <a:lnTo>
                    <a:pt x="166681" y="250559"/>
                  </a:lnTo>
                  <a:lnTo>
                    <a:pt x="161670" y="274751"/>
                  </a:lnTo>
                  <a:lnTo>
                    <a:pt x="168559" y="274751"/>
                  </a:lnTo>
                  <a:lnTo>
                    <a:pt x="173656" y="249423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73656" y="73529"/>
                  </a:lnTo>
                  <a:lnTo>
                    <a:pt x="168584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485" y="3807904"/>
              <a:ext cx="235966" cy="2358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58368" y="0"/>
                  </a:moveTo>
                  <a:lnTo>
                    <a:pt x="156158" y="40195"/>
                  </a:lnTo>
                  <a:lnTo>
                    <a:pt x="138116" y="100573"/>
                  </a:lnTo>
                  <a:lnTo>
                    <a:pt x="100744" y="138066"/>
                  </a:lnTo>
                  <a:lnTo>
                    <a:pt x="40233" y="156150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66931" y="40195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5471" y="421703"/>
              <a:ext cx="237108" cy="23710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34" y="1528381"/>
              <a:ext cx="561200" cy="5612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58462" y="1543094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621791" y="0"/>
                  </a:moveTo>
                  <a:lnTo>
                    <a:pt x="0" y="0"/>
                  </a:lnTo>
                  <a:lnTo>
                    <a:pt x="0" y="123399"/>
                  </a:lnTo>
                  <a:lnTo>
                    <a:pt x="621791" y="123399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58462" y="1543094"/>
              <a:ext cx="622300" cy="1109980"/>
            </a:xfrm>
            <a:custGeom>
              <a:avLst/>
              <a:gdLst/>
              <a:ahLst/>
              <a:cxnLst/>
              <a:rect l="l" t="t" r="r" b="b"/>
              <a:pathLst>
                <a:path w="622300" h="1109980">
                  <a:moveTo>
                    <a:pt x="0" y="123399"/>
                  </a:moveTo>
                  <a:lnTo>
                    <a:pt x="621791" y="123399"/>
                  </a:lnTo>
                  <a:lnTo>
                    <a:pt x="621791" y="0"/>
                  </a:lnTo>
                  <a:lnTo>
                    <a:pt x="0" y="0"/>
                  </a:lnTo>
                  <a:lnTo>
                    <a:pt x="0" y="123399"/>
                  </a:lnTo>
                  <a:close/>
                </a:path>
                <a:path w="622300" h="1109980">
                  <a:moveTo>
                    <a:pt x="0" y="1109427"/>
                  </a:moveTo>
                  <a:lnTo>
                    <a:pt x="621791" y="1109427"/>
                  </a:lnTo>
                  <a:lnTo>
                    <a:pt x="621791" y="984505"/>
                  </a:lnTo>
                  <a:lnTo>
                    <a:pt x="0" y="984505"/>
                  </a:lnTo>
                  <a:lnTo>
                    <a:pt x="0" y="110942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499872" y="0"/>
                  </a:moveTo>
                  <a:lnTo>
                    <a:pt x="0" y="0"/>
                  </a:ln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0" y="0"/>
                  </a:move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29328" y="1921763"/>
              <a:ext cx="478790" cy="605155"/>
            </a:xfrm>
            <a:custGeom>
              <a:avLst/>
              <a:gdLst/>
              <a:ahLst/>
              <a:cxnLst/>
              <a:rect l="l" t="t" r="r" b="b"/>
              <a:pathLst>
                <a:path w="478789" h="605155">
                  <a:moveTo>
                    <a:pt x="269697" y="309422"/>
                  </a:moveTo>
                  <a:lnTo>
                    <a:pt x="208788" y="309422"/>
                  </a:lnTo>
                  <a:lnTo>
                    <a:pt x="208788" y="370332"/>
                  </a:lnTo>
                  <a:lnTo>
                    <a:pt x="269697" y="370332"/>
                  </a:lnTo>
                  <a:lnTo>
                    <a:pt x="269697" y="309422"/>
                  </a:lnTo>
                  <a:close/>
                </a:path>
                <a:path w="478789" h="605155">
                  <a:moveTo>
                    <a:pt x="269697" y="221030"/>
                  </a:moveTo>
                  <a:lnTo>
                    <a:pt x="208788" y="221030"/>
                  </a:lnTo>
                  <a:lnTo>
                    <a:pt x="208788" y="281940"/>
                  </a:lnTo>
                  <a:lnTo>
                    <a:pt x="269697" y="281940"/>
                  </a:lnTo>
                  <a:lnTo>
                    <a:pt x="269697" y="221030"/>
                  </a:lnTo>
                  <a:close/>
                </a:path>
                <a:path w="478789" h="605155">
                  <a:moveTo>
                    <a:pt x="355092" y="0"/>
                  </a:moveTo>
                  <a:lnTo>
                    <a:pt x="121920" y="0"/>
                  </a:lnTo>
                  <a:lnTo>
                    <a:pt x="208407" y="85344"/>
                  </a:lnTo>
                  <a:lnTo>
                    <a:pt x="268605" y="85344"/>
                  </a:lnTo>
                  <a:lnTo>
                    <a:pt x="355092" y="0"/>
                  </a:lnTo>
                  <a:close/>
                </a:path>
                <a:path w="478789" h="605155">
                  <a:moveTo>
                    <a:pt x="478536" y="605028"/>
                  </a:moveTo>
                  <a:lnTo>
                    <a:pt x="269367" y="400812"/>
                  </a:lnTo>
                  <a:lnTo>
                    <a:pt x="209169" y="400812"/>
                  </a:lnTo>
                  <a:lnTo>
                    <a:pt x="0" y="605028"/>
                  </a:lnTo>
                  <a:lnTo>
                    <a:pt x="478536" y="605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7242" y="2085594"/>
              <a:ext cx="658367" cy="1965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27242" y="2085594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5"/>
                  </a:lnTo>
                  <a:lnTo>
                    <a:pt x="658367" y="196595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713" y="2201456"/>
              <a:ext cx="1124635" cy="80615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093713" y="220145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581787" y="0"/>
                  </a:moveTo>
                  <a:lnTo>
                    <a:pt x="77088" y="0"/>
                  </a:ln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1124635" y="0"/>
                  </a:moveTo>
                  <a:lnTo>
                    <a:pt x="0" y="0"/>
                  </a:lnTo>
                  <a:lnTo>
                    <a:pt x="0" y="806157"/>
                  </a:lnTo>
                  <a:lnTo>
                    <a:pt x="1124635" y="806157"/>
                  </a:lnTo>
                  <a:lnTo>
                    <a:pt x="112463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671829" y="0"/>
                  </a:move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839724" y="221869"/>
                  </a:moveTo>
                  <a:lnTo>
                    <a:pt x="67182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close/>
                </a:path>
                <a:path w="840104" h="1109980">
                  <a:moveTo>
                    <a:pt x="673607" y="220980"/>
                  </a:moveTo>
                  <a:lnTo>
                    <a:pt x="673607" y="0"/>
                  </a:lnTo>
                  <a:lnTo>
                    <a:pt x="839724" y="220980"/>
                  </a:lnTo>
                  <a:lnTo>
                    <a:pt x="673607" y="220980"/>
                  </a:lnTo>
                  <a:close/>
                </a:path>
                <a:path w="840104" h="1109980">
                  <a:moveTo>
                    <a:pt x="138683" y="393192"/>
                  </a:moveTo>
                  <a:lnTo>
                    <a:pt x="700277" y="393192"/>
                  </a:lnTo>
                </a:path>
                <a:path w="840104" h="1109980">
                  <a:moveTo>
                    <a:pt x="138683" y="531876"/>
                  </a:moveTo>
                  <a:lnTo>
                    <a:pt x="700277" y="531876"/>
                  </a:lnTo>
                </a:path>
                <a:path w="840104" h="1109980">
                  <a:moveTo>
                    <a:pt x="138683" y="672084"/>
                  </a:moveTo>
                  <a:lnTo>
                    <a:pt x="700277" y="672084"/>
                  </a:lnTo>
                </a:path>
                <a:path w="840104" h="1109980">
                  <a:moveTo>
                    <a:pt x="138683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1538097" y="996695"/>
              <a:ext cx="6069330" cy="3285490"/>
            </a:xfrm>
            <a:custGeom>
              <a:avLst/>
              <a:gdLst/>
              <a:ahLst/>
              <a:cxnLst/>
              <a:rect l="l" t="t" r="r" b="b"/>
              <a:pathLst>
                <a:path w="6069330" h="3285490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70682"/>
                  </a:lnTo>
                  <a:lnTo>
                    <a:pt x="9525" y="3170682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3280714"/>
                  </a:lnTo>
                  <a:lnTo>
                    <a:pt x="4318" y="3284982"/>
                  </a:lnTo>
                  <a:lnTo>
                    <a:pt x="6065012" y="3284982"/>
                  </a:lnTo>
                  <a:lnTo>
                    <a:pt x="6069330" y="3280714"/>
                  </a:lnTo>
                  <a:lnTo>
                    <a:pt x="6069330" y="3265932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622" y="901446"/>
              <a:ext cx="6050280" cy="32659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7622" y="901446"/>
              <a:ext cx="6050280" cy="3266440"/>
            </a:xfrm>
            <a:custGeom>
              <a:avLst/>
              <a:gdLst/>
              <a:ahLst/>
              <a:cxnLst/>
              <a:rect l="l" t="t" r="r" b="b"/>
              <a:pathLst>
                <a:path w="6050280" h="3266440">
                  <a:moveTo>
                    <a:pt x="0" y="3265932"/>
                  </a:moveTo>
                  <a:lnTo>
                    <a:pt x="6050280" y="3265932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659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9354" y="1338833"/>
              <a:ext cx="5762625" cy="2688590"/>
            </a:xfrm>
            <a:custGeom>
              <a:avLst/>
              <a:gdLst/>
              <a:ahLst/>
              <a:cxnLst/>
              <a:rect l="l" t="t" r="r" b="b"/>
              <a:pathLst>
                <a:path w="5762625" h="2688590">
                  <a:moveTo>
                    <a:pt x="5762244" y="0"/>
                  </a:moveTo>
                  <a:lnTo>
                    <a:pt x="0" y="0"/>
                  </a:lnTo>
                  <a:lnTo>
                    <a:pt x="0" y="2447582"/>
                  </a:lnTo>
                  <a:lnTo>
                    <a:pt x="0" y="2688336"/>
                  </a:lnTo>
                  <a:lnTo>
                    <a:pt x="5762244" y="2688336"/>
                  </a:lnTo>
                  <a:lnTo>
                    <a:pt x="5762244" y="2447582"/>
                  </a:lnTo>
                  <a:lnTo>
                    <a:pt x="5762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9354" y="1338833"/>
              <a:ext cx="5762625" cy="2688590"/>
            </a:xfrm>
            <a:custGeom>
              <a:avLst/>
              <a:gdLst/>
              <a:ahLst/>
              <a:cxnLst/>
              <a:rect l="l" t="t" r="r" b="b"/>
              <a:pathLst>
                <a:path w="5762625" h="2688590">
                  <a:moveTo>
                    <a:pt x="0" y="2688336"/>
                  </a:moveTo>
                  <a:lnTo>
                    <a:pt x="5762244" y="2688336"/>
                  </a:lnTo>
                  <a:lnTo>
                    <a:pt x="5762244" y="0"/>
                  </a:lnTo>
                  <a:lnTo>
                    <a:pt x="0" y="0"/>
                  </a:lnTo>
                  <a:lnTo>
                    <a:pt x="0" y="268833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4847" y="1036319"/>
              <a:ext cx="196596" cy="1955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000" y="1036319"/>
              <a:ext cx="196596" cy="1955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1923" y="1036319"/>
              <a:ext cx="196596" cy="1955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4400" y="148437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4731" y="0"/>
                  </a:moveTo>
                  <a:lnTo>
                    <a:pt x="158356" y="0"/>
                  </a:lnTo>
                  <a:lnTo>
                    <a:pt x="156152" y="40195"/>
                  </a:lnTo>
                  <a:lnTo>
                    <a:pt x="149458" y="73533"/>
                  </a:lnTo>
                  <a:lnTo>
                    <a:pt x="122110" y="121920"/>
                  </a:lnTo>
                  <a:lnTo>
                    <a:pt x="73656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235" y="166927"/>
                  </a:lnTo>
                  <a:lnTo>
                    <a:pt x="100776" y="184917"/>
                  </a:lnTo>
                  <a:lnTo>
                    <a:pt x="138151" y="222289"/>
                  </a:lnTo>
                  <a:lnTo>
                    <a:pt x="156152" y="282852"/>
                  </a:lnTo>
                  <a:lnTo>
                    <a:pt x="158356" y="323088"/>
                  </a:lnTo>
                  <a:lnTo>
                    <a:pt x="164731" y="323088"/>
                  </a:lnTo>
                  <a:lnTo>
                    <a:pt x="166937" y="282852"/>
                  </a:lnTo>
                  <a:lnTo>
                    <a:pt x="168574" y="274700"/>
                  </a:lnTo>
                  <a:lnTo>
                    <a:pt x="161658" y="274700"/>
                  </a:lnTo>
                  <a:lnTo>
                    <a:pt x="149024" y="229552"/>
                  </a:lnTo>
                  <a:lnTo>
                    <a:pt x="126504" y="196596"/>
                  </a:lnTo>
                  <a:lnTo>
                    <a:pt x="93500" y="174101"/>
                  </a:lnTo>
                  <a:lnTo>
                    <a:pt x="48323" y="161416"/>
                  </a:lnTo>
                  <a:lnTo>
                    <a:pt x="72515" y="156406"/>
                  </a:lnTo>
                  <a:lnTo>
                    <a:pt x="111442" y="139003"/>
                  </a:lnTo>
                  <a:lnTo>
                    <a:pt x="139041" y="111359"/>
                  </a:lnTo>
                  <a:lnTo>
                    <a:pt x="156537" y="72520"/>
                  </a:lnTo>
                  <a:lnTo>
                    <a:pt x="161658" y="48387"/>
                  </a:lnTo>
                  <a:lnTo>
                    <a:pt x="168587" y="48387"/>
                  </a:lnTo>
                  <a:lnTo>
                    <a:pt x="166937" y="40195"/>
                  </a:lnTo>
                  <a:lnTo>
                    <a:pt x="164731" y="0"/>
                  </a:lnTo>
                  <a:close/>
                </a:path>
                <a:path w="323215" h="323214">
                  <a:moveTo>
                    <a:pt x="168587" y="48387"/>
                  </a:moveTo>
                  <a:lnTo>
                    <a:pt x="161658" y="48387"/>
                  </a:lnTo>
                  <a:lnTo>
                    <a:pt x="166640" y="72520"/>
                  </a:lnTo>
                  <a:lnTo>
                    <a:pt x="184037" y="111359"/>
                  </a:lnTo>
                  <a:lnTo>
                    <a:pt x="211719" y="139003"/>
                  </a:lnTo>
                  <a:lnTo>
                    <a:pt x="250593" y="156406"/>
                  </a:lnTo>
                  <a:lnTo>
                    <a:pt x="274764" y="161416"/>
                  </a:lnTo>
                  <a:lnTo>
                    <a:pt x="250593" y="166574"/>
                  </a:lnTo>
                  <a:lnTo>
                    <a:pt x="211719" y="184080"/>
                  </a:lnTo>
                  <a:lnTo>
                    <a:pt x="184037" y="211621"/>
                  </a:lnTo>
                  <a:lnTo>
                    <a:pt x="166640" y="250531"/>
                  </a:lnTo>
                  <a:lnTo>
                    <a:pt x="161658" y="274700"/>
                  </a:lnTo>
                  <a:lnTo>
                    <a:pt x="168574" y="274700"/>
                  </a:lnTo>
                  <a:lnTo>
                    <a:pt x="173651" y="249428"/>
                  </a:lnTo>
                  <a:lnTo>
                    <a:pt x="185021" y="222289"/>
                  </a:lnTo>
                  <a:lnTo>
                    <a:pt x="222485" y="184917"/>
                  </a:lnTo>
                  <a:lnTo>
                    <a:pt x="282873" y="166927"/>
                  </a:lnTo>
                  <a:lnTo>
                    <a:pt x="323075" y="164719"/>
                  </a:lnTo>
                  <a:lnTo>
                    <a:pt x="323075" y="158369"/>
                  </a:lnTo>
                  <a:lnTo>
                    <a:pt x="282873" y="156156"/>
                  </a:lnTo>
                  <a:lnTo>
                    <a:pt x="222485" y="138062"/>
                  </a:lnTo>
                  <a:lnTo>
                    <a:pt x="185021" y="100584"/>
                  </a:lnTo>
                  <a:lnTo>
                    <a:pt x="173651" y="73533"/>
                  </a:lnTo>
                  <a:lnTo>
                    <a:pt x="168587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961" y="1528000"/>
              <a:ext cx="235965" cy="2358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4400" y="148437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58356" y="0"/>
                  </a:moveTo>
                  <a:lnTo>
                    <a:pt x="156152" y="40195"/>
                  </a:lnTo>
                  <a:lnTo>
                    <a:pt x="138151" y="100584"/>
                  </a:lnTo>
                  <a:lnTo>
                    <a:pt x="100776" y="138062"/>
                  </a:lnTo>
                  <a:lnTo>
                    <a:pt x="40235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235" y="166927"/>
                  </a:lnTo>
                  <a:lnTo>
                    <a:pt x="100776" y="184917"/>
                  </a:lnTo>
                  <a:lnTo>
                    <a:pt x="138151" y="222289"/>
                  </a:lnTo>
                  <a:lnTo>
                    <a:pt x="156152" y="282852"/>
                  </a:lnTo>
                  <a:lnTo>
                    <a:pt x="158356" y="323088"/>
                  </a:lnTo>
                  <a:lnTo>
                    <a:pt x="164731" y="323088"/>
                  </a:lnTo>
                  <a:lnTo>
                    <a:pt x="166937" y="282852"/>
                  </a:lnTo>
                  <a:lnTo>
                    <a:pt x="185021" y="222289"/>
                  </a:lnTo>
                  <a:lnTo>
                    <a:pt x="222485" y="184917"/>
                  </a:lnTo>
                  <a:lnTo>
                    <a:pt x="282873" y="166927"/>
                  </a:lnTo>
                  <a:lnTo>
                    <a:pt x="323075" y="164719"/>
                  </a:lnTo>
                  <a:lnTo>
                    <a:pt x="323075" y="158369"/>
                  </a:lnTo>
                  <a:lnTo>
                    <a:pt x="282873" y="156156"/>
                  </a:lnTo>
                  <a:lnTo>
                    <a:pt x="222485" y="138062"/>
                  </a:lnTo>
                  <a:lnTo>
                    <a:pt x="185021" y="100584"/>
                  </a:lnTo>
                  <a:lnTo>
                    <a:pt x="166937" y="40195"/>
                  </a:lnTo>
                  <a:lnTo>
                    <a:pt x="164731" y="0"/>
                  </a:lnTo>
                  <a:lnTo>
                    <a:pt x="158356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8316" y="4440948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64719" y="0"/>
                  </a:moveTo>
                  <a:lnTo>
                    <a:pt x="158369" y="0"/>
                  </a:lnTo>
                  <a:lnTo>
                    <a:pt x="156158" y="40391"/>
                  </a:lnTo>
                  <a:lnTo>
                    <a:pt x="149447" y="73890"/>
                  </a:lnTo>
                  <a:lnTo>
                    <a:pt x="122046" y="122453"/>
                  </a:lnTo>
                  <a:lnTo>
                    <a:pt x="73644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233" y="167707"/>
                  </a:lnTo>
                  <a:lnTo>
                    <a:pt x="100744" y="185789"/>
                  </a:lnTo>
                  <a:lnTo>
                    <a:pt x="138116" y="223341"/>
                  </a:lnTo>
                  <a:lnTo>
                    <a:pt x="156158" y="284161"/>
                  </a:lnTo>
                  <a:lnTo>
                    <a:pt x="158369" y="324586"/>
                  </a:lnTo>
                  <a:lnTo>
                    <a:pt x="164719" y="324586"/>
                  </a:lnTo>
                  <a:lnTo>
                    <a:pt x="166931" y="284161"/>
                  </a:lnTo>
                  <a:lnTo>
                    <a:pt x="168559" y="276034"/>
                  </a:lnTo>
                  <a:lnTo>
                    <a:pt x="161670" y="276034"/>
                  </a:lnTo>
                  <a:lnTo>
                    <a:pt x="148986" y="230644"/>
                  </a:lnTo>
                  <a:lnTo>
                    <a:pt x="126491" y="197485"/>
                  </a:lnTo>
                  <a:lnTo>
                    <a:pt x="93519" y="174871"/>
                  </a:lnTo>
                  <a:lnTo>
                    <a:pt x="48259" y="162191"/>
                  </a:lnTo>
                  <a:lnTo>
                    <a:pt x="72503" y="157171"/>
                  </a:lnTo>
                  <a:lnTo>
                    <a:pt x="111464" y="139687"/>
                  </a:lnTo>
                  <a:lnTo>
                    <a:pt x="139007" y="111881"/>
                  </a:lnTo>
                  <a:lnTo>
                    <a:pt x="156513" y="72830"/>
                  </a:lnTo>
                  <a:lnTo>
                    <a:pt x="161670" y="48552"/>
                  </a:lnTo>
                  <a:lnTo>
                    <a:pt x="168569" y="48552"/>
                  </a:lnTo>
                  <a:lnTo>
                    <a:pt x="166931" y="40391"/>
                  </a:lnTo>
                  <a:lnTo>
                    <a:pt x="164719" y="0"/>
                  </a:lnTo>
                  <a:close/>
                </a:path>
                <a:path w="323214" h="325120">
                  <a:moveTo>
                    <a:pt x="168569" y="48552"/>
                  </a:moveTo>
                  <a:lnTo>
                    <a:pt x="161670" y="48552"/>
                  </a:lnTo>
                  <a:lnTo>
                    <a:pt x="166681" y="72830"/>
                  </a:lnTo>
                  <a:lnTo>
                    <a:pt x="184084" y="111881"/>
                  </a:lnTo>
                  <a:lnTo>
                    <a:pt x="211730" y="139687"/>
                  </a:lnTo>
                  <a:lnTo>
                    <a:pt x="250620" y="157171"/>
                  </a:lnTo>
                  <a:lnTo>
                    <a:pt x="274827" y="162191"/>
                  </a:lnTo>
                  <a:lnTo>
                    <a:pt x="250620" y="167329"/>
                  </a:lnTo>
                  <a:lnTo>
                    <a:pt x="211730" y="184896"/>
                  </a:lnTo>
                  <a:lnTo>
                    <a:pt x="184084" y="212619"/>
                  </a:lnTo>
                  <a:lnTo>
                    <a:pt x="166681" y="251727"/>
                  </a:lnTo>
                  <a:lnTo>
                    <a:pt x="161670" y="276034"/>
                  </a:lnTo>
                  <a:lnTo>
                    <a:pt x="168559" y="276034"/>
                  </a:lnTo>
                  <a:lnTo>
                    <a:pt x="173656" y="250586"/>
                  </a:lnTo>
                  <a:lnTo>
                    <a:pt x="185025" y="223341"/>
                  </a:lnTo>
                  <a:lnTo>
                    <a:pt x="222503" y="185789"/>
                  </a:lnTo>
                  <a:lnTo>
                    <a:pt x="282892" y="167707"/>
                  </a:lnTo>
                  <a:lnTo>
                    <a:pt x="323088" y="165493"/>
                  </a:lnTo>
                  <a:lnTo>
                    <a:pt x="323088" y="159092"/>
                  </a:lnTo>
                  <a:lnTo>
                    <a:pt x="282892" y="156875"/>
                  </a:lnTo>
                  <a:lnTo>
                    <a:pt x="222503" y="138701"/>
                  </a:lnTo>
                  <a:lnTo>
                    <a:pt x="185025" y="101057"/>
                  </a:lnTo>
                  <a:lnTo>
                    <a:pt x="173656" y="73890"/>
                  </a:lnTo>
                  <a:lnTo>
                    <a:pt x="168569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1813" y="4484738"/>
              <a:ext cx="236093" cy="2370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28316" y="4440948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58369" y="0"/>
                  </a:moveTo>
                  <a:lnTo>
                    <a:pt x="156158" y="40391"/>
                  </a:lnTo>
                  <a:lnTo>
                    <a:pt x="138116" y="101057"/>
                  </a:lnTo>
                  <a:lnTo>
                    <a:pt x="100744" y="138701"/>
                  </a:lnTo>
                  <a:lnTo>
                    <a:pt x="40233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233" y="167707"/>
                  </a:lnTo>
                  <a:lnTo>
                    <a:pt x="100744" y="185789"/>
                  </a:lnTo>
                  <a:lnTo>
                    <a:pt x="138116" y="223341"/>
                  </a:lnTo>
                  <a:lnTo>
                    <a:pt x="156158" y="284161"/>
                  </a:lnTo>
                  <a:lnTo>
                    <a:pt x="158369" y="324586"/>
                  </a:lnTo>
                  <a:lnTo>
                    <a:pt x="164719" y="324586"/>
                  </a:lnTo>
                  <a:lnTo>
                    <a:pt x="166931" y="284161"/>
                  </a:lnTo>
                  <a:lnTo>
                    <a:pt x="185025" y="223341"/>
                  </a:lnTo>
                  <a:lnTo>
                    <a:pt x="222503" y="185789"/>
                  </a:lnTo>
                  <a:lnTo>
                    <a:pt x="282892" y="167707"/>
                  </a:lnTo>
                  <a:lnTo>
                    <a:pt x="323088" y="165493"/>
                  </a:lnTo>
                  <a:lnTo>
                    <a:pt x="323088" y="159092"/>
                  </a:lnTo>
                  <a:lnTo>
                    <a:pt x="282892" y="156875"/>
                  </a:lnTo>
                  <a:lnTo>
                    <a:pt x="222503" y="138701"/>
                  </a:lnTo>
                  <a:lnTo>
                    <a:pt x="185025" y="101057"/>
                  </a:lnTo>
                  <a:lnTo>
                    <a:pt x="166931" y="40391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022" y="2133409"/>
              <a:ext cx="561200" cy="56121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31835" y="1286255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4"/>
                  </a:lnTo>
                  <a:lnTo>
                    <a:pt x="168564" y="48514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4"/>
                  </a:moveTo>
                  <a:lnTo>
                    <a:pt x="161671" y="48514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5333" y="1330007"/>
              <a:ext cx="235965" cy="2371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831835" y="1286255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03819" y="204977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7571" y="2093531"/>
              <a:ext cx="237109" cy="2371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03819" y="204977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27191" y="48768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7" y="197485"/>
                  </a:lnTo>
                  <a:lnTo>
                    <a:pt x="93964" y="174879"/>
                  </a:lnTo>
                  <a:lnTo>
                    <a:pt x="48513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4"/>
                  </a:lnTo>
                  <a:lnTo>
                    <a:pt x="169336" y="48514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4"/>
                  </a:moveTo>
                  <a:lnTo>
                    <a:pt x="162433" y="48514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0943" y="531431"/>
              <a:ext cx="237109" cy="2371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27191" y="48768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9327" y="305562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1" y="122428"/>
                  </a:lnTo>
                  <a:lnTo>
                    <a:pt x="7400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5"/>
                  </a:lnTo>
                  <a:lnTo>
                    <a:pt x="93946" y="174879"/>
                  </a:lnTo>
                  <a:lnTo>
                    <a:pt x="48552" y="162179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20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9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117" y="3099371"/>
              <a:ext cx="237032" cy="23710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9327" y="305562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024252" y="1788032"/>
            <a:ext cx="517969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ahoma"/>
                <a:cs typeface="Tahoma"/>
              </a:rPr>
              <a:t>It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a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service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provided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by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Hypercorrect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recommend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papers </a:t>
            </a:r>
            <a:r>
              <a:rPr sz="1800" spc="-15" dirty="0">
                <a:latin typeface="Tahoma"/>
                <a:cs typeface="Tahoma"/>
              </a:rPr>
              <a:t>that </a:t>
            </a:r>
            <a:r>
              <a:rPr sz="1800" spc="-40" dirty="0">
                <a:latin typeface="Tahoma"/>
                <a:cs typeface="Tahoma"/>
              </a:rPr>
              <a:t>may </a:t>
            </a:r>
            <a:r>
              <a:rPr sz="1800" spc="-30" dirty="0">
                <a:latin typeface="Tahoma"/>
                <a:cs typeface="Tahoma"/>
              </a:rPr>
              <a:t>be </a:t>
            </a:r>
            <a:r>
              <a:rPr sz="1800" spc="-25" dirty="0">
                <a:latin typeface="Tahoma"/>
                <a:cs typeface="Tahoma"/>
              </a:rPr>
              <a:t>of interest </a:t>
            </a:r>
            <a:r>
              <a:rPr sz="1800" dirty="0">
                <a:latin typeface="Tahoma"/>
                <a:cs typeface="Tahoma"/>
              </a:rPr>
              <a:t>to </a:t>
            </a:r>
            <a:r>
              <a:rPr sz="1800" spc="-45" dirty="0">
                <a:latin typeface="Tahoma"/>
                <a:cs typeface="Tahoma"/>
              </a:rPr>
              <a:t>researchers, 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accompanied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by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their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filters,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and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send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them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via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e- </a:t>
            </a:r>
            <a:r>
              <a:rPr sz="1800" spc="-7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m</a:t>
            </a:r>
            <a:r>
              <a:rPr sz="1800" spc="15" dirty="0">
                <a:latin typeface="Tahoma"/>
                <a:cs typeface="Tahoma"/>
              </a:rPr>
              <a:t>ai</a:t>
            </a:r>
            <a:r>
              <a:rPr sz="1800" spc="5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.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Als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we</a:t>
            </a:r>
            <a:r>
              <a:rPr sz="1800" spc="-22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aim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nabling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users</a:t>
            </a:r>
            <a:r>
              <a:rPr sz="1800" spc="-229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find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the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pap</a:t>
            </a:r>
            <a:r>
              <a:rPr sz="1800" spc="-35" dirty="0">
                <a:latin typeface="Tahoma"/>
                <a:cs typeface="Tahoma"/>
              </a:rPr>
              <a:t>ers  </a:t>
            </a:r>
            <a:r>
              <a:rPr sz="1800" spc="-10" dirty="0">
                <a:latin typeface="Tahoma"/>
                <a:cs typeface="Tahoma"/>
              </a:rPr>
              <a:t>th</a:t>
            </a:r>
            <a:r>
              <a:rPr sz="1800" spc="-60" dirty="0">
                <a:latin typeface="Tahoma"/>
                <a:cs typeface="Tahoma"/>
              </a:rPr>
              <a:t>ey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are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l</a:t>
            </a:r>
            <a:r>
              <a:rPr sz="1800" spc="20" dirty="0">
                <a:latin typeface="Tahoma"/>
                <a:cs typeface="Tahoma"/>
              </a:rPr>
              <a:t>o</a:t>
            </a:r>
            <a:r>
              <a:rPr sz="1800" spc="-5" dirty="0">
                <a:latin typeface="Tahoma"/>
                <a:cs typeface="Tahoma"/>
              </a:rPr>
              <a:t>o</a:t>
            </a:r>
            <a:r>
              <a:rPr sz="1800" spc="-15" dirty="0">
                <a:latin typeface="Tahoma"/>
                <a:cs typeface="Tahoma"/>
              </a:rPr>
              <a:t>k</a:t>
            </a:r>
            <a:r>
              <a:rPr sz="1800" spc="-30" dirty="0">
                <a:latin typeface="Tahoma"/>
                <a:cs typeface="Tahoma"/>
              </a:rPr>
              <a:t>ing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for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wi</a:t>
            </a:r>
            <a:r>
              <a:rPr sz="1800" dirty="0">
                <a:latin typeface="Tahoma"/>
                <a:cs typeface="Tahoma"/>
              </a:rPr>
              <a:t>t</a:t>
            </a:r>
            <a:r>
              <a:rPr sz="1800" spc="-20" dirty="0">
                <a:latin typeface="Tahoma"/>
                <a:cs typeface="Tahoma"/>
              </a:rPr>
              <a:t>hou</a:t>
            </a:r>
            <a:r>
              <a:rPr sz="1800" spc="5" dirty="0">
                <a:latin typeface="Tahoma"/>
                <a:cs typeface="Tahoma"/>
              </a:rPr>
              <a:t>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</a:t>
            </a:r>
            <a:r>
              <a:rPr sz="1800" spc="-30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st</a:t>
            </a:r>
            <a:r>
              <a:rPr sz="1800" spc="-30" dirty="0">
                <a:latin typeface="Tahoma"/>
                <a:cs typeface="Tahoma"/>
              </a:rPr>
              <a:t>ing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time.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37869" y="2764917"/>
            <a:ext cx="6891020" cy="1863089"/>
            <a:chOff x="1237869" y="2764917"/>
            <a:chExt cx="6891020" cy="1863089"/>
          </a:xfrm>
        </p:grpSpPr>
        <p:sp>
          <p:nvSpPr>
            <p:cNvPr id="32" name="object 32"/>
            <p:cNvSpPr/>
            <p:nvPr/>
          </p:nvSpPr>
          <p:spPr>
            <a:xfrm>
              <a:off x="7767065" y="2774442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3"/>
                  </a:lnTo>
                  <a:lnTo>
                    <a:pt x="123062" y="297560"/>
                  </a:lnTo>
                  <a:lnTo>
                    <a:pt x="269366" y="551688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3" y="24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67065" y="2774442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3"/>
                  </a:lnTo>
                  <a:lnTo>
                    <a:pt x="123062" y="297560"/>
                  </a:lnTo>
                  <a:lnTo>
                    <a:pt x="269366" y="551688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3" y="24383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7394" y="3510578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621792" y="0"/>
                  </a:moveTo>
                  <a:lnTo>
                    <a:pt x="0" y="0"/>
                  </a:lnTo>
                  <a:lnTo>
                    <a:pt x="0" y="123399"/>
                  </a:lnTo>
                  <a:lnTo>
                    <a:pt x="621792" y="12339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7394" y="3510578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0" y="123399"/>
                  </a:moveTo>
                  <a:lnTo>
                    <a:pt x="621792" y="123399"/>
                  </a:lnTo>
                  <a:lnTo>
                    <a:pt x="621792" y="0"/>
                  </a:lnTo>
                  <a:lnTo>
                    <a:pt x="0" y="0"/>
                  </a:lnTo>
                  <a:lnTo>
                    <a:pt x="0" y="12339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47394" y="4495031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621792" y="0"/>
                  </a:moveTo>
                  <a:lnTo>
                    <a:pt x="0" y="0"/>
                  </a:lnTo>
                  <a:lnTo>
                    <a:pt x="0" y="123399"/>
                  </a:lnTo>
                  <a:lnTo>
                    <a:pt x="621792" y="12339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47394" y="4495031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0" y="123399"/>
                  </a:moveTo>
                  <a:lnTo>
                    <a:pt x="621792" y="123399"/>
                  </a:lnTo>
                  <a:lnTo>
                    <a:pt x="621792" y="0"/>
                  </a:lnTo>
                  <a:lnTo>
                    <a:pt x="0" y="0"/>
                  </a:lnTo>
                  <a:lnTo>
                    <a:pt x="0" y="12339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08354" y="3633978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80" h="861060">
                  <a:moveTo>
                    <a:pt x="499872" y="0"/>
                  </a:moveTo>
                  <a:lnTo>
                    <a:pt x="0" y="0"/>
                  </a:lnTo>
                  <a:lnTo>
                    <a:pt x="0" y="240665"/>
                  </a:lnTo>
                  <a:lnTo>
                    <a:pt x="163322" y="398005"/>
                  </a:lnTo>
                  <a:lnTo>
                    <a:pt x="163322" y="463054"/>
                  </a:lnTo>
                  <a:lnTo>
                    <a:pt x="0" y="621017"/>
                  </a:lnTo>
                  <a:lnTo>
                    <a:pt x="0" y="861009"/>
                  </a:lnTo>
                  <a:lnTo>
                    <a:pt x="499872" y="861009"/>
                  </a:lnTo>
                  <a:lnTo>
                    <a:pt x="499872" y="621017"/>
                  </a:lnTo>
                  <a:lnTo>
                    <a:pt x="336550" y="463054"/>
                  </a:lnTo>
                  <a:lnTo>
                    <a:pt x="336550" y="398005"/>
                  </a:lnTo>
                  <a:lnTo>
                    <a:pt x="499872" y="240665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08354" y="3633978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80" h="861060">
                  <a:moveTo>
                    <a:pt x="0" y="0"/>
                  </a:moveTo>
                  <a:lnTo>
                    <a:pt x="0" y="240665"/>
                  </a:lnTo>
                  <a:lnTo>
                    <a:pt x="163322" y="398005"/>
                  </a:lnTo>
                  <a:lnTo>
                    <a:pt x="163322" y="463054"/>
                  </a:lnTo>
                  <a:lnTo>
                    <a:pt x="0" y="621017"/>
                  </a:lnTo>
                  <a:lnTo>
                    <a:pt x="0" y="861009"/>
                  </a:lnTo>
                  <a:lnTo>
                    <a:pt x="499872" y="861009"/>
                  </a:lnTo>
                  <a:lnTo>
                    <a:pt x="499872" y="621017"/>
                  </a:lnTo>
                  <a:lnTo>
                    <a:pt x="336550" y="463054"/>
                  </a:lnTo>
                  <a:lnTo>
                    <a:pt x="336550" y="398005"/>
                  </a:lnTo>
                  <a:lnTo>
                    <a:pt x="499872" y="240665"/>
                  </a:lnTo>
                  <a:lnTo>
                    <a:pt x="499872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18260" y="3889248"/>
              <a:ext cx="478790" cy="605155"/>
            </a:xfrm>
            <a:custGeom>
              <a:avLst/>
              <a:gdLst/>
              <a:ahLst/>
              <a:cxnLst/>
              <a:rect l="l" t="t" r="r" b="b"/>
              <a:pathLst>
                <a:path w="478789" h="605154">
                  <a:moveTo>
                    <a:pt x="269697" y="307848"/>
                  </a:moveTo>
                  <a:lnTo>
                    <a:pt x="208788" y="307848"/>
                  </a:lnTo>
                  <a:lnTo>
                    <a:pt x="208788" y="368757"/>
                  </a:lnTo>
                  <a:lnTo>
                    <a:pt x="269697" y="368757"/>
                  </a:lnTo>
                  <a:lnTo>
                    <a:pt x="269697" y="307848"/>
                  </a:lnTo>
                  <a:close/>
                </a:path>
                <a:path w="478789" h="605154">
                  <a:moveTo>
                    <a:pt x="269697" y="221030"/>
                  </a:moveTo>
                  <a:lnTo>
                    <a:pt x="208788" y="221030"/>
                  </a:lnTo>
                  <a:lnTo>
                    <a:pt x="208788" y="280416"/>
                  </a:lnTo>
                  <a:lnTo>
                    <a:pt x="269697" y="280416"/>
                  </a:lnTo>
                  <a:lnTo>
                    <a:pt x="269697" y="221030"/>
                  </a:lnTo>
                  <a:close/>
                </a:path>
                <a:path w="478789" h="605154">
                  <a:moveTo>
                    <a:pt x="356616" y="0"/>
                  </a:moveTo>
                  <a:lnTo>
                    <a:pt x="123444" y="0"/>
                  </a:lnTo>
                  <a:lnTo>
                    <a:pt x="209931" y="83820"/>
                  </a:lnTo>
                  <a:lnTo>
                    <a:pt x="270129" y="83820"/>
                  </a:lnTo>
                  <a:lnTo>
                    <a:pt x="356616" y="0"/>
                  </a:lnTo>
                  <a:close/>
                </a:path>
                <a:path w="478789" h="605154">
                  <a:moveTo>
                    <a:pt x="478536" y="604977"/>
                  </a:moveTo>
                  <a:lnTo>
                    <a:pt x="269367" y="399338"/>
                  </a:lnTo>
                  <a:lnTo>
                    <a:pt x="209169" y="399338"/>
                  </a:lnTo>
                  <a:lnTo>
                    <a:pt x="0" y="604977"/>
                  </a:lnTo>
                  <a:lnTo>
                    <a:pt x="478536" y="604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68161" y="3672078"/>
              <a:ext cx="657225" cy="195580"/>
            </a:xfrm>
            <a:custGeom>
              <a:avLst/>
              <a:gdLst/>
              <a:ahLst/>
              <a:cxnLst/>
              <a:rect l="l" t="t" r="r" b="b"/>
              <a:pathLst>
                <a:path w="657225" h="195579">
                  <a:moveTo>
                    <a:pt x="580389" y="0"/>
                  </a:moveTo>
                  <a:lnTo>
                    <a:pt x="76835" y="0"/>
                  </a:lnTo>
                  <a:lnTo>
                    <a:pt x="0" y="195072"/>
                  </a:lnTo>
                  <a:lnTo>
                    <a:pt x="656843" y="195072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68161" y="3672078"/>
              <a:ext cx="657225" cy="195580"/>
            </a:xfrm>
            <a:custGeom>
              <a:avLst/>
              <a:gdLst/>
              <a:ahLst/>
              <a:cxnLst/>
              <a:rect l="l" t="t" r="r" b="b"/>
              <a:pathLst>
                <a:path w="657225" h="195579">
                  <a:moveTo>
                    <a:pt x="76835" y="0"/>
                  </a:moveTo>
                  <a:lnTo>
                    <a:pt x="0" y="195072"/>
                  </a:lnTo>
                  <a:lnTo>
                    <a:pt x="656843" y="195072"/>
                  </a:lnTo>
                  <a:lnTo>
                    <a:pt x="580389" y="0"/>
                  </a:lnTo>
                  <a:lnTo>
                    <a:pt x="76835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3109" y="3786416"/>
              <a:ext cx="1125220" cy="807720"/>
            </a:xfrm>
            <a:custGeom>
              <a:avLst/>
              <a:gdLst/>
              <a:ahLst/>
              <a:cxnLst/>
              <a:rect l="l" t="t" r="r" b="b"/>
              <a:pathLst>
                <a:path w="1125220" h="807720">
                  <a:moveTo>
                    <a:pt x="1124635" y="0"/>
                  </a:moveTo>
                  <a:lnTo>
                    <a:pt x="0" y="0"/>
                  </a:lnTo>
                  <a:lnTo>
                    <a:pt x="0" y="807681"/>
                  </a:lnTo>
                  <a:lnTo>
                    <a:pt x="1124635" y="807681"/>
                  </a:lnTo>
                  <a:lnTo>
                    <a:pt x="112463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33109" y="3786416"/>
              <a:ext cx="1125220" cy="807720"/>
            </a:xfrm>
            <a:custGeom>
              <a:avLst/>
              <a:gdLst/>
              <a:ahLst/>
              <a:cxnLst/>
              <a:rect l="l" t="t" r="r" b="b"/>
              <a:pathLst>
                <a:path w="1125220" h="807720">
                  <a:moveTo>
                    <a:pt x="0" y="807681"/>
                  </a:moveTo>
                  <a:lnTo>
                    <a:pt x="1124635" y="807681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76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4126" y="3486150"/>
              <a:ext cx="839724" cy="11094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104126" y="3486150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79">
                  <a:moveTo>
                    <a:pt x="839724" y="221869"/>
                  </a:moveTo>
                  <a:lnTo>
                    <a:pt x="67182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close/>
                </a:path>
                <a:path w="840104" h="1109979">
                  <a:moveTo>
                    <a:pt x="673607" y="220980"/>
                  </a:moveTo>
                  <a:lnTo>
                    <a:pt x="673607" y="0"/>
                  </a:lnTo>
                  <a:lnTo>
                    <a:pt x="839724" y="220980"/>
                  </a:lnTo>
                  <a:lnTo>
                    <a:pt x="673607" y="2209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44334" y="3768090"/>
              <a:ext cx="260985" cy="259079"/>
            </a:xfrm>
            <a:custGeom>
              <a:avLst/>
              <a:gdLst/>
              <a:ahLst/>
              <a:cxnLst/>
              <a:rect l="l" t="t" r="r" b="b"/>
              <a:pathLst>
                <a:path w="260984" h="259079">
                  <a:moveTo>
                    <a:pt x="130301" y="0"/>
                  </a:moveTo>
                  <a:lnTo>
                    <a:pt x="79563" y="10185"/>
                  </a:lnTo>
                  <a:lnTo>
                    <a:pt x="38147" y="37957"/>
                  </a:lnTo>
                  <a:lnTo>
                    <a:pt x="10233" y="79134"/>
                  </a:lnTo>
                  <a:lnTo>
                    <a:pt x="0" y="129540"/>
                  </a:lnTo>
                  <a:lnTo>
                    <a:pt x="10233" y="179961"/>
                  </a:lnTo>
                  <a:lnTo>
                    <a:pt x="38147" y="221137"/>
                  </a:lnTo>
                  <a:lnTo>
                    <a:pt x="79563" y="248899"/>
                  </a:lnTo>
                  <a:lnTo>
                    <a:pt x="130301" y="259080"/>
                  </a:lnTo>
                  <a:lnTo>
                    <a:pt x="181040" y="248899"/>
                  </a:lnTo>
                  <a:lnTo>
                    <a:pt x="222456" y="221137"/>
                  </a:lnTo>
                  <a:lnTo>
                    <a:pt x="250370" y="179961"/>
                  </a:lnTo>
                  <a:lnTo>
                    <a:pt x="260604" y="129540"/>
                  </a:lnTo>
                  <a:lnTo>
                    <a:pt x="250370" y="79134"/>
                  </a:lnTo>
                  <a:lnTo>
                    <a:pt x="222456" y="37957"/>
                  </a:lnTo>
                  <a:lnTo>
                    <a:pt x="181040" y="10185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04126" y="3768090"/>
              <a:ext cx="840105" cy="828040"/>
            </a:xfrm>
            <a:custGeom>
              <a:avLst/>
              <a:gdLst/>
              <a:ahLst/>
              <a:cxnLst/>
              <a:rect l="l" t="t" r="r" b="b"/>
              <a:pathLst>
                <a:path w="840104" h="828039">
                  <a:moveTo>
                    <a:pt x="140207" y="129540"/>
                  </a:moveTo>
                  <a:lnTo>
                    <a:pt x="150441" y="79134"/>
                  </a:lnTo>
                  <a:lnTo>
                    <a:pt x="178355" y="37957"/>
                  </a:lnTo>
                  <a:lnTo>
                    <a:pt x="219771" y="10185"/>
                  </a:lnTo>
                  <a:lnTo>
                    <a:pt x="270509" y="0"/>
                  </a:lnTo>
                  <a:lnTo>
                    <a:pt x="321248" y="10185"/>
                  </a:lnTo>
                  <a:lnTo>
                    <a:pt x="362664" y="37957"/>
                  </a:lnTo>
                  <a:lnTo>
                    <a:pt x="390578" y="79134"/>
                  </a:lnTo>
                  <a:lnTo>
                    <a:pt x="400812" y="129540"/>
                  </a:lnTo>
                  <a:lnTo>
                    <a:pt x="390578" y="179961"/>
                  </a:lnTo>
                  <a:lnTo>
                    <a:pt x="362664" y="221137"/>
                  </a:lnTo>
                  <a:lnTo>
                    <a:pt x="321248" y="248899"/>
                  </a:lnTo>
                  <a:lnTo>
                    <a:pt x="270509" y="259080"/>
                  </a:lnTo>
                  <a:lnTo>
                    <a:pt x="219771" y="248899"/>
                  </a:lnTo>
                  <a:lnTo>
                    <a:pt x="178355" y="221137"/>
                  </a:lnTo>
                  <a:lnTo>
                    <a:pt x="150441" y="179961"/>
                  </a:lnTo>
                  <a:lnTo>
                    <a:pt x="140207" y="129540"/>
                  </a:lnTo>
                  <a:close/>
                </a:path>
                <a:path w="840104" h="828039">
                  <a:moveTo>
                    <a:pt x="839724" y="827532"/>
                  </a:moveTo>
                  <a:lnTo>
                    <a:pt x="0" y="827532"/>
                  </a:lnTo>
                  <a:lnTo>
                    <a:pt x="295021" y="448576"/>
                  </a:lnTo>
                  <a:lnTo>
                    <a:pt x="533400" y="628078"/>
                  </a:lnTo>
                  <a:lnTo>
                    <a:pt x="839724" y="259080"/>
                  </a:lnTo>
                  <a:lnTo>
                    <a:pt x="839724" y="8275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7815071" y="94945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65480" y="0"/>
                  </a:moveTo>
                  <a:lnTo>
                    <a:pt x="159130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1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69344" y="274700"/>
                  </a:lnTo>
                  <a:lnTo>
                    <a:pt x="162432" y="274700"/>
                  </a:lnTo>
                  <a:lnTo>
                    <a:pt x="149732" y="229552"/>
                  </a:lnTo>
                  <a:lnTo>
                    <a:pt x="127126" y="196596"/>
                  </a:lnTo>
                  <a:lnTo>
                    <a:pt x="93964" y="174101"/>
                  </a:lnTo>
                  <a:lnTo>
                    <a:pt x="48513" y="161417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2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0" y="0"/>
                  </a:lnTo>
                  <a:close/>
                </a:path>
                <a:path w="325120" h="323215">
                  <a:moveTo>
                    <a:pt x="169356" y="48387"/>
                  </a:moveTo>
                  <a:lnTo>
                    <a:pt x="162432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8" y="161417"/>
                  </a:lnTo>
                  <a:lnTo>
                    <a:pt x="251795" y="166574"/>
                  </a:lnTo>
                  <a:lnTo>
                    <a:pt x="212715" y="184080"/>
                  </a:lnTo>
                  <a:lnTo>
                    <a:pt x="184900" y="211621"/>
                  </a:lnTo>
                  <a:lnTo>
                    <a:pt x="167445" y="250531"/>
                  </a:lnTo>
                  <a:lnTo>
                    <a:pt x="162432" y="274700"/>
                  </a:lnTo>
                  <a:lnTo>
                    <a:pt x="169344" y="274700"/>
                  </a:lnTo>
                  <a:lnTo>
                    <a:pt x="174450" y="249428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1" y="164719"/>
                  </a:lnTo>
                  <a:lnTo>
                    <a:pt x="324611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8823" y="993076"/>
              <a:ext cx="237109" cy="2358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5071" y="949452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59130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1" y="164719"/>
                  </a:lnTo>
                  <a:lnTo>
                    <a:pt x="324611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1604" y="165811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355" y="1701863"/>
              <a:ext cx="237108" cy="2371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61604" y="165811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7763" y="201929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1" y="122427"/>
                  </a:lnTo>
                  <a:lnTo>
                    <a:pt x="7400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5"/>
                  </a:lnTo>
                  <a:lnTo>
                    <a:pt x="93946" y="174879"/>
                  </a:lnTo>
                  <a:lnTo>
                    <a:pt x="48552" y="162179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20" h="325119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9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53" y="2063051"/>
              <a:ext cx="237032" cy="2371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7763" y="201929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8133" y="1557020"/>
            <a:ext cx="6676390" cy="2808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5"/>
              </a:spcBef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http://cengproject.cankaya.edu.tr/templates/</a:t>
            </a:r>
            <a:endParaRPr sz="1400">
              <a:latin typeface="Tahoma"/>
              <a:cs typeface="Tahoma"/>
            </a:endParaRPr>
          </a:p>
          <a:p>
            <a:pPr marL="349250" marR="5080" indent="-337185">
              <a:lnSpc>
                <a:spcPct val="100000"/>
              </a:lnSpc>
              <a:spcBef>
                <a:spcPts val="1680"/>
              </a:spcBef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https://slidesgo.com/theme/virtual-weekly-status-report#search-Business&amp;position- </a:t>
            </a:r>
            <a:r>
              <a:rPr sz="1400" spc="-425" dirty="0">
                <a:latin typeface="Tahoma"/>
                <a:cs typeface="Tahoma"/>
                <a:hlinkClick r:id="rId6"/>
              </a:rPr>
              <a:t> </a:t>
            </a: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14&amp;results-1491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3586"/>
              </a:buClr>
              <a:buFont typeface="Arial MT"/>
              <a:buChar char="●"/>
            </a:pPr>
            <a:endParaRPr sz="135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https://sites.google.com/site/louismccallapcp/home/development/use-cases/use-</a:t>
            </a:r>
            <a:endParaRPr sz="1400">
              <a:latin typeface="Tahoma"/>
              <a:cs typeface="Tahoma"/>
            </a:endParaRPr>
          </a:p>
          <a:p>
            <a:pPr marL="349250">
              <a:lnSpc>
                <a:spcPct val="100000"/>
              </a:lnSpc>
            </a:pPr>
            <a:r>
              <a:rPr sz="14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case%20diagram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https://papers.labml.ai/papers/weekly</a:t>
            </a:r>
            <a:endParaRPr sz="140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spcBef>
                <a:spcPts val="1680"/>
              </a:spcBef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https://huggingface.co/docs/transformers/model_doc/bert</a:t>
            </a:r>
            <a:endParaRPr sz="140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spcBef>
                <a:spcPts val="1680"/>
              </a:spcBef>
              <a:buClr>
                <a:srgbClr val="FF3586"/>
              </a:buClr>
              <a:buSzPct val="121428"/>
              <a:buFont typeface="Arial MT"/>
              <a:buChar char="●"/>
              <a:tabLst>
                <a:tab pos="349250" algn="l"/>
                <a:tab pos="349885" algn="l"/>
              </a:tabLst>
            </a:pP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10"/>
              </a:rPr>
              <a:t>https://github.com/UKPLab/sentence-transformers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06627" y="720089"/>
            <a:ext cx="1815464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30" dirty="0">
                <a:solidFill>
                  <a:srgbClr val="000000"/>
                </a:solidFill>
                <a:latin typeface="Trebuchet MS"/>
                <a:cs typeface="Trebuchet MS"/>
              </a:rPr>
              <a:t>References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39125" y="3845433"/>
            <a:ext cx="371475" cy="570865"/>
            <a:chOff x="8239125" y="3845433"/>
            <a:chExt cx="371475" cy="570865"/>
          </a:xfrm>
        </p:grpSpPr>
        <p:sp>
          <p:nvSpPr>
            <p:cNvPr id="15" name="object 15"/>
            <p:cNvSpPr/>
            <p:nvPr/>
          </p:nvSpPr>
          <p:spPr>
            <a:xfrm>
              <a:off x="8248650" y="3854958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2"/>
                  </a:lnTo>
                  <a:lnTo>
                    <a:pt x="123063" y="297624"/>
                  </a:lnTo>
                  <a:lnTo>
                    <a:pt x="269367" y="551687"/>
                  </a:lnTo>
                  <a:lnTo>
                    <a:pt x="343026" y="508977"/>
                  </a:lnTo>
                  <a:lnTo>
                    <a:pt x="198247" y="258229"/>
                  </a:lnTo>
                  <a:lnTo>
                    <a:pt x="352044" y="243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48650" y="3854958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5" y="426592"/>
                  </a:lnTo>
                  <a:lnTo>
                    <a:pt x="123063" y="297624"/>
                  </a:lnTo>
                  <a:lnTo>
                    <a:pt x="269367" y="551687"/>
                  </a:lnTo>
                  <a:lnTo>
                    <a:pt x="343026" y="508977"/>
                  </a:lnTo>
                  <a:lnTo>
                    <a:pt x="198247" y="258229"/>
                  </a:lnTo>
                  <a:lnTo>
                    <a:pt x="352044" y="24389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565" y="635507"/>
              <a:ext cx="7724775" cy="4083685"/>
            </a:xfrm>
            <a:custGeom>
              <a:avLst/>
              <a:gdLst/>
              <a:ahLst/>
              <a:cxnLst/>
              <a:rect l="l" t="t" r="r" b="b"/>
              <a:pathLst>
                <a:path w="7724775" h="4083685">
                  <a:moveTo>
                    <a:pt x="7724394" y="4318"/>
                  </a:moveTo>
                  <a:lnTo>
                    <a:pt x="7720076" y="0"/>
                  </a:lnTo>
                  <a:lnTo>
                    <a:pt x="7714869" y="0"/>
                  </a:lnTo>
                  <a:lnTo>
                    <a:pt x="7714869" y="3969258"/>
                  </a:lnTo>
                  <a:lnTo>
                    <a:pt x="7705344" y="3969258"/>
                  </a:lnTo>
                  <a:lnTo>
                    <a:pt x="19050" y="3969258"/>
                  </a:lnTo>
                  <a:lnTo>
                    <a:pt x="9525" y="396925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079290"/>
                  </a:lnTo>
                  <a:lnTo>
                    <a:pt x="4267" y="4083558"/>
                  </a:lnTo>
                  <a:lnTo>
                    <a:pt x="7720076" y="4083558"/>
                  </a:lnTo>
                  <a:lnTo>
                    <a:pt x="7724394" y="4079290"/>
                  </a:lnTo>
                  <a:lnTo>
                    <a:pt x="7724394" y="4064508"/>
                  </a:lnTo>
                  <a:lnTo>
                    <a:pt x="772439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90" y="540258"/>
              <a:ext cx="7705344" cy="40645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0090" y="540258"/>
              <a:ext cx="7705725" cy="4064635"/>
            </a:xfrm>
            <a:custGeom>
              <a:avLst/>
              <a:gdLst/>
              <a:ahLst/>
              <a:cxnLst/>
              <a:rect l="l" t="t" r="r" b="b"/>
              <a:pathLst>
                <a:path w="7705725" h="4064635">
                  <a:moveTo>
                    <a:pt x="0" y="4064508"/>
                  </a:moveTo>
                  <a:lnTo>
                    <a:pt x="7705344" y="4064508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40645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7412735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7412735" y="3063240"/>
                  </a:lnTo>
                  <a:lnTo>
                    <a:pt x="7412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0" y="3063240"/>
                  </a:moveTo>
                  <a:lnTo>
                    <a:pt x="7412735" y="3063240"/>
                  </a:lnTo>
                  <a:lnTo>
                    <a:pt x="7412735" y="0"/>
                  </a:lnTo>
                  <a:lnTo>
                    <a:pt x="0" y="0"/>
                  </a:lnTo>
                  <a:lnTo>
                    <a:pt x="0" y="306324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66111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6611111" y="400811"/>
                  </a:lnTo>
                  <a:lnTo>
                    <a:pt x="66111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0" y="400811"/>
                  </a:moveTo>
                  <a:lnTo>
                    <a:pt x="6611111" y="400811"/>
                  </a:lnTo>
                  <a:lnTo>
                    <a:pt x="66111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400812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400812" y="400811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0" y="400811"/>
                  </a:moveTo>
                  <a:lnTo>
                    <a:pt x="400812" y="400811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4008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400811" y="400811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0" y="400811"/>
                  </a:moveTo>
                  <a:lnTo>
                    <a:pt x="400811" y="400811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9264" y="4165091"/>
              <a:ext cx="7205980" cy="200025"/>
            </a:xfrm>
            <a:custGeom>
              <a:avLst/>
              <a:gdLst/>
              <a:ahLst/>
              <a:cxnLst/>
              <a:rect l="l" t="t" r="r" b="b"/>
              <a:pathLst>
                <a:path w="7205980" h="200025">
                  <a:moveTo>
                    <a:pt x="172212" y="0"/>
                  </a:moveTo>
                  <a:lnTo>
                    <a:pt x="0" y="99822"/>
                  </a:lnTo>
                  <a:lnTo>
                    <a:pt x="172212" y="199644"/>
                  </a:lnTo>
                  <a:lnTo>
                    <a:pt x="172212" y="0"/>
                  </a:lnTo>
                  <a:close/>
                </a:path>
                <a:path w="7205980" h="200025">
                  <a:moveTo>
                    <a:pt x="7205472" y="99822"/>
                  </a:moveTo>
                  <a:lnTo>
                    <a:pt x="7033260" y="0"/>
                  </a:lnTo>
                  <a:lnTo>
                    <a:pt x="7033260" y="199644"/>
                  </a:lnTo>
                  <a:lnTo>
                    <a:pt x="7205472" y="99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23404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12736" y="638809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204165" y="118681"/>
                  </a:moveTo>
                  <a:lnTo>
                    <a:pt x="56388" y="118681"/>
                  </a:lnTo>
                  <a:lnTo>
                    <a:pt x="56388" y="141478"/>
                  </a:lnTo>
                  <a:lnTo>
                    <a:pt x="204165" y="141478"/>
                  </a:lnTo>
                  <a:lnTo>
                    <a:pt x="204165" y="118681"/>
                  </a:lnTo>
                  <a:close/>
                </a:path>
                <a:path w="260984" h="260350">
                  <a:moveTo>
                    <a:pt x="260604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0604" y="260350"/>
                  </a:lnTo>
                  <a:lnTo>
                    <a:pt x="260604" y="238760"/>
                  </a:lnTo>
                  <a:lnTo>
                    <a:pt x="22606" y="238760"/>
                  </a:lnTo>
                  <a:lnTo>
                    <a:pt x="22606" y="21590"/>
                  </a:lnTo>
                  <a:lnTo>
                    <a:pt x="238633" y="21590"/>
                  </a:lnTo>
                  <a:lnTo>
                    <a:pt x="238633" y="238379"/>
                  </a:lnTo>
                  <a:lnTo>
                    <a:pt x="260604" y="238379"/>
                  </a:lnTo>
                  <a:lnTo>
                    <a:pt x="260604" y="21590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28431" y="649274"/>
              <a:ext cx="238125" cy="239395"/>
            </a:xfrm>
            <a:custGeom>
              <a:avLst/>
              <a:gdLst/>
              <a:ahLst/>
              <a:cxnLst/>
              <a:rect l="l" t="t" r="r" b="b"/>
              <a:pathLst>
                <a:path w="238125" h="239394">
                  <a:moveTo>
                    <a:pt x="237693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7693" y="239217"/>
                  </a:lnTo>
                  <a:lnTo>
                    <a:pt x="237693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6240" y="638809"/>
              <a:ext cx="262255" cy="260350"/>
            </a:xfrm>
            <a:custGeom>
              <a:avLst/>
              <a:gdLst/>
              <a:ahLst/>
              <a:cxnLst/>
              <a:rect l="l" t="t" r="r" b="b"/>
              <a:pathLst>
                <a:path w="262254" h="260350">
                  <a:moveTo>
                    <a:pt x="26212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2128" y="260350"/>
                  </a:lnTo>
                  <a:lnTo>
                    <a:pt x="262128" y="238760"/>
                  </a:lnTo>
                  <a:lnTo>
                    <a:pt x="22733" y="238760"/>
                  </a:lnTo>
                  <a:lnTo>
                    <a:pt x="22733" y="21590"/>
                  </a:lnTo>
                  <a:lnTo>
                    <a:pt x="240030" y="21590"/>
                  </a:lnTo>
                  <a:lnTo>
                    <a:pt x="240030" y="238379"/>
                  </a:lnTo>
                  <a:lnTo>
                    <a:pt x="262128" y="238379"/>
                  </a:lnTo>
                  <a:lnTo>
                    <a:pt x="262128" y="21590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868" y="708659"/>
              <a:ext cx="120396" cy="120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5156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14488" y="638809"/>
              <a:ext cx="262255" cy="260350"/>
            </a:xfrm>
            <a:custGeom>
              <a:avLst/>
              <a:gdLst/>
              <a:ahLst/>
              <a:cxnLst/>
              <a:rect l="l" t="t" r="r" b="b"/>
              <a:pathLst>
                <a:path w="262254" h="260350">
                  <a:moveTo>
                    <a:pt x="196596" y="64770"/>
                  </a:moveTo>
                  <a:lnTo>
                    <a:pt x="174752" y="64770"/>
                  </a:lnTo>
                  <a:lnTo>
                    <a:pt x="174752" y="87630"/>
                  </a:lnTo>
                  <a:lnTo>
                    <a:pt x="174752" y="172720"/>
                  </a:lnTo>
                  <a:lnTo>
                    <a:pt x="88138" y="172720"/>
                  </a:lnTo>
                  <a:lnTo>
                    <a:pt x="88138" y="87630"/>
                  </a:lnTo>
                  <a:lnTo>
                    <a:pt x="174752" y="87630"/>
                  </a:lnTo>
                  <a:lnTo>
                    <a:pt x="174752" y="64770"/>
                  </a:lnTo>
                  <a:lnTo>
                    <a:pt x="65532" y="64770"/>
                  </a:lnTo>
                  <a:lnTo>
                    <a:pt x="65532" y="87630"/>
                  </a:lnTo>
                  <a:lnTo>
                    <a:pt x="65532" y="172720"/>
                  </a:lnTo>
                  <a:lnTo>
                    <a:pt x="65532" y="194310"/>
                  </a:lnTo>
                  <a:lnTo>
                    <a:pt x="196596" y="194310"/>
                  </a:lnTo>
                  <a:lnTo>
                    <a:pt x="196596" y="173101"/>
                  </a:lnTo>
                  <a:lnTo>
                    <a:pt x="196596" y="172720"/>
                  </a:lnTo>
                  <a:lnTo>
                    <a:pt x="196596" y="87630"/>
                  </a:lnTo>
                  <a:lnTo>
                    <a:pt x="196596" y="86995"/>
                  </a:lnTo>
                  <a:lnTo>
                    <a:pt x="196596" y="64770"/>
                  </a:lnTo>
                  <a:close/>
                </a:path>
                <a:path w="262254" h="260350">
                  <a:moveTo>
                    <a:pt x="26212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2128" y="260350"/>
                  </a:lnTo>
                  <a:lnTo>
                    <a:pt x="262128" y="238760"/>
                  </a:lnTo>
                  <a:lnTo>
                    <a:pt x="22733" y="238760"/>
                  </a:lnTo>
                  <a:lnTo>
                    <a:pt x="22733" y="21590"/>
                  </a:lnTo>
                  <a:lnTo>
                    <a:pt x="240030" y="21590"/>
                  </a:lnTo>
                  <a:lnTo>
                    <a:pt x="240030" y="238379"/>
                  </a:lnTo>
                  <a:lnTo>
                    <a:pt x="262128" y="238379"/>
                  </a:lnTo>
                  <a:lnTo>
                    <a:pt x="262128" y="21590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94305" y="3455923"/>
            <a:ext cx="47542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spc="-65" dirty="0">
                <a:latin typeface="Tahoma"/>
                <a:cs typeface="Tahoma"/>
              </a:rPr>
              <a:t>CREDITS: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This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presentation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template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was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created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by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b="1" spc="-70" dirty="0">
                <a:latin typeface="Tahoma"/>
                <a:cs typeface="Tahoma"/>
                <a:hlinkClick r:id="rId5"/>
              </a:rPr>
              <a:t>Slidesgo</a:t>
            </a:r>
            <a:r>
              <a:rPr sz="1100" spc="-70" dirty="0">
                <a:latin typeface="Tahoma"/>
                <a:cs typeface="Tahoma"/>
              </a:rPr>
              <a:t>,</a:t>
            </a:r>
            <a:r>
              <a:rPr sz="1100" spc="-13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including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icons</a:t>
            </a:r>
            <a:r>
              <a:rPr sz="1100" spc="-1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by</a:t>
            </a:r>
            <a:endParaRPr sz="1100">
              <a:latin typeface="Tahoma"/>
              <a:cs typeface="Tahoma"/>
            </a:endParaRPr>
          </a:p>
          <a:p>
            <a:pPr marL="635" algn="ctr">
              <a:lnSpc>
                <a:spcPct val="100000"/>
              </a:lnSpc>
            </a:pPr>
            <a:r>
              <a:rPr sz="1100" b="1" spc="-60" dirty="0">
                <a:latin typeface="Tahoma"/>
                <a:cs typeface="Tahoma"/>
                <a:hlinkClick r:id="rId6"/>
              </a:rPr>
              <a:t>Flaticon</a:t>
            </a:r>
            <a:r>
              <a:rPr sz="1100" spc="-60" dirty="0">
                <a:latin typeface="Tahoma"/>
                <a:cs typeface="Tahoma"/>
              </a:rPr>
              <a:t>,</a:t>
            </a:r>
            <a:r>
              <a:rPr sz="1100" spc="-1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and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infographics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&amp;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images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by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b="1" spc="-60" dirty="0">
                <a:latin typeface="Tahoma"/>
                <a:cs typeface="Tahoma"/>
                <a:hlinkClick r:id="rId7"/>
              </a:rPr>
              <a:t>Freepik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1172" y="1281493"/>
            <a:ext cx="8575675" cy="2623185"/>
            <a:chOff x="241172" y="1281493"/>
            <a:chExt cx="8575675" cy="2623185"/>
          </a:xfrm>
        </p:grpSpPr>
        <p:sp>
          <p:nvSpPr>
            <p:cNvPr id="25" name="object 25"/>
            <p:cNvSpPr/>
            <p:nvPr/>
          </p:nvSpPr>
          <p:spPr>
            <a:xfrm>
              <a:off x="6451853" y="1399793"/>
              <a:ext cx="401320" cy="120650"/>
            </a:xfrm>
            <a:custGeom>
              <a:avLst/>
              <a:gdLst/>
              <a:ahLst/>
              <a:cxnLst/>
              <a:rect l="l" t="t" r="r" b="b"/>
              <a:pathLst>
                <a:path w="401320" h="120650">
                  <a:moveTo>
                    <a:pt x="354202" y="0"/>
                  </a:moveTo>
                  <a:lnTo>
                    <a:pt x="46862" y="0"/>
                  </a:lnTo>
                  <a:lnTo>
                    <a:pt x="0" y="120395"/>
                  </a:lnTo>
                  <a:lnTo>
                    <a:pt x="400812" y="120395"/>
                  </a:lnTo>
                  <a:lnTo>
                    <a:pt x="35420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51853" y="1399793"/>
              <a:ext cx="401320" cy="120650"/>
            </a:xfrm>
            <a:custGeom>
              <a:avLst/>
              <a:gdLst/>
              <a:ahLst/>
              <a:cxnLst/>
              <a:rect l="l" t="t" r="r" b="b"/>
              <a:pathLst>
                <a:path w="401320" h="120650">
                  <a:moveTo>
                    <a:pt x="46862" y="0"/>
                  </a:moveTo>
                  <a:lnTo>
                    <a:pt x="0" y="120395"/>
                  </a:lnTo>
                  <a:lnTo>
                    <a:pt x="400812" y="120395"/>
                  </a:lnTo>
                  <a:lnTo>
                    <a:pt x="354202" y="0"/>
                  </a:lnTo>
                  <a:lnTo>
                    <a:pt x="46862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30518" y="1469923"/>
              <a:ext cx="687705" cy="492759"/>
            </a:xfrm>
            <a:custGeom>
              <a:avLst/>
              <a:gdLst/>
              <a:ahLst/>
              <a:cxnLst/>
              <a:rect l="l" t="t" r="r" b="b"/>
              <a:pathLst>
                <a:path w="687704" h="492760">
                  <a:moveTo>
                    <a:pt x="687285" y="0"/>
                  </a:moveTo>
                  <a:lnTo>
                    <a:pt x="0" y="0"/>
                  </a:lnTo>
                  <a:lnTo>
                    <a:pt x="0" y="492226"/>
                  </a:lnTo>
                  <a:lnTo>
                    <a:pt x="687285" y="492226"/>
                  </a:lnTo>
                  <a:lnTo>
                    <a:pt x="68728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0518" y="1469923"/>
              <a:ext cx="687705" cy="492759"/>
            </a:xfrm>
            <a:custGeom>
              <a:avLst/>
              <a:gdLst/>
              <a:ahLst/>
              <a:cxnLst/>
              <a:rect l="l" t="t" r="r" b="b"/>
              <a:pathLst>
                <a:path w="687704" h="492760">
                  <a:moveTo>
                    <a:pt x="0" y="492226"/>
                  </a:moveTo>
                  <a:lnTo>
                    <a:pt x="687285" y="492226"/>
                  </a:lnTo>
                  <a:lnTo>
                    <a:pt x="687285" y="0"/>
                  </a:lnTo>
                  <a:lnTo>
                    <a:pt x="0" y="0"/>
                  </a:lnTo>
                  <a:lnTo>
                    <a:pt x="0" y="49222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9762" y="1399793"/>
              <a:ext cx="402590" cy="120650"/>
            </a:xfrm>
            <a:custGeom>
              <a:avLst/>
              <a:gdLst/>
              <a:ahLst/>
              <a:cxnLst/>
              <a:rect l="l" t="t" r="r" b="b"/>
              <a:pathLst>
                <a:path w="402590" h="120650">
                  <a:moveTo>
                    <a:pt x="355473" y="0"/>
                  </a:moveTo>
                  <a:lnTo>
                    <a:pt x="47117" y="0"/>
                  </a:lnTo>
                  <a:lnTo>
                    <a:pt x="0" y="120395"/>
                  </a:lnTo>
                  <a:lnTo>
                    <a:pt x="402336" y="120395"/>
                  </a:lnTo>
                  <a:lnTo>
                    <a:pt x="355473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39762" y="1399793"/>
              <a:ext cx="402590" cy="120650"/>
            </a:xfrm>
            <a:custGeom>
              <a:avLst/>
              <a:gdLst/>
              <a:ahLst/>
              <a:cxnLst/>
              <a:rect l="l" t="t" r="r" b="b"/>
              <a:pathLst>
                <a:path w="402590" h="120650">
                  <a:moveTo>
                    <a:pt x="47117" y="0"/>
                  </a:moveTo>
                  <a:lnTo>
                    <a:pt x="0" y="120395"/>
                  </a:lnTo>
                  <a:lnTo>
                    <a:pt x="402336" y="120395"/>
                  </a:lnTo>
                  <a:lnTo>
                    <a:pt x="355473" y="0"/>
                  </a:lnTo>
                  <a:lnTo>
                    <a:pt x="47117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19950" y="1469923"/>
              <a:ext cx="685800" cy="492759"/>
            </a:xfrm>
            <a:custGeom>
              <a:avLst/>
              <a:gdLst/>
              <a:ahLst/>
              <a:cxnLst/>
              <a:rect l="l" t="t" r="r" b="b"/>
              <a:pathLst>
                <a:path w="685800" h="492760">
                  <a:moveTo>
                    <a:pt x="685761" y="0"/>
                  </a:moveTo>
                  <a:lnTo>
                    <a:pt x="0" y="0"/>
                  </a:lnTo>
                  <a:lnTo>
                    <a:pt x="0" y="492226"/>
                  </a:lnTo>
                  <a:lnTo>
                    <a:pt x="685761" y="492226"/>
                  </a:lnTo>
                  <a:lnTo>
                    <a:pt x="68576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19950" y="1469923"/>
              <a:ext cx="685800" cy="492759"/>
            </a:xfrm>
            <a:custGeom>
              <a:avLst/>
              <a:gdLst/>
              <a:ahLst/>
              <a:cxnLst/>
              <a:rect l="l" t="t" r="r" b="b"/>
              <a:pathLst>
                <a:path w="685800" h="492760">
                  <a:moveTo>
                    <a:pt x="0" y="492226"/>
                  </a:moveTo>
                  <a:lnTo>
                    <a:pt x="685761" y="492226"/>
                  </a:lnTo>
                  <a:lnTo>
                    <a:pt x="685761" y="0"/>
                  </a:lnTo>
                  <a:lnTo>
                    <a:pt x="0" y="0"/>
                  </a:lnTo>
                  <a:lnTo>
                    <a:pt x="0" y="49222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29193" y="1399793"/>
              <a:ext cx="401320" cy="120650"/>
            </a:xfrm>
            <a:custGeom>
              <a:avLst/>
              <a:gdLst/>
              <a:ahLst/>
              <a:cxnLst/>
              <a:rect l="l" t="t" r="r" b="b"/>
              <a:pathLst>
                <a:path w="401320" h="120650">
                  <a:moveTo>
                    <a:pt x="354202" y="0"/>
                  </a:moveTo>
                  <a:lnTo>
                    <a:pt x="46862" y="0"/>
                  </a:lnTo>
                  <a:lnTo>
                    <a:pt x="0" y="120395"/>
                  </a:lnTo>
                  <a:lnTo>
                    <a:pt x="400811" y="120395"/>
                  </a:lnTo>
                  <a:lnTo>
                    <a:pt x="35420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29193" y="1399793"/>
              <a:ext cx="401320" cy="120650"/>
            </a:xfrm>
            <a:custGeom>
              <a:avLst/>
              <a:gdLst/>
              <a:ahLst/>
              <a:cxnLst/>
              <a:rect l="l" t="t" r="r" b="b"/>
              <a:pathLst>
                <a:path w="401320" h="120650">
                  <a:moveTo>
                    <a:pt x="46862" y="0"/>
                  </a:moveTo>
                  <a:lnTo>
                    <a:pt x="0" y="120395"/>
                  </a:lnTo>
                  <a:lnTo>
                    <a:pt x="400811" y="120395"/>
                  </a:lnTo>
                  <a:lnTo>
                    <a:pt x="354202" y="0"/>
                  </a:lnTo>
                  <a:lnTo>
                    <a:pt x="46862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07857" y="1469923"/>
              <a:ext cx="687705" cy="492759"/>
            </a:xfrm>
            <a:custGeom>
              <a:avLst/>
              <a:gdLst/>
              <a:ahLst/>
              <a:cxnLst/>
              <a:rect l="l" t="t" r="r" b="b"/>
              <a:pathLst>
                <a:path w="687704" h="492760">
                  <a:moveTo>
                    <a:pt x="687285" y="0"/>
                  </a:moveTo>
                  <a:lnTo>
                    <a:pt x="0" y="0"/>
                  </a:lnTo>
                  <a:lnTo>
                    <a:pt x="0" y="492226"/>
                  </a:lnTo>
                  <a:lnTo>
                    <a:pt x="687285" y="492226"/>
                  </a:lnTo>
                  <a:lnTo>
                    <a:pt x="68728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7857" y="1469923"/>
              <a:ext cx="687705" cy="492759"/>
            </a:xfrm>
            <a:custGeom>
              <a:avLst/>
              <a:gdLst/>
              <a:ahLst/>
              <a:cxnLst/>
              <a:rect l="l" t="t" r="r" b="b"/>
              <a:pathLst>
                <a:path w="687704" h="492760">
                  <a:moveTo>
                    <a:pt x="0" y="492226"/>
                  </a:moveTo>
                  <a:lnTo>
                    <a:pt x="687285" y="492226"/>
                  </a:lnTo>
                  <a:lnTo>
                    <a:pt x="687285" y="0"/>
                  </a:lnTo>
                  <a:lnTo>
                    <a:pt x="0" y="0"/>
                  </a:lnTo>
                  <a:lnTo>
                    <a:pt x="0" y="49222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87155" y="347472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0907" y="3518471"/>
              <a:ext cx="237108" cy="2371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487155" y="347472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19188" y="240944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0" y="276098"/>
                  </a:lnTo>
                  <a:lnTo>
                    <a:pt x="148986" y="230647"/>
                  </a:lnTo>
                  <a:lnTo>
                    <a:pt x="126491" y="197485"/>
                  </a:lnTo>
                  <a:lnTo>
                    <a:pt x="93519" y="174879"/>
                  </a:lnTo>
                  <a:lnTo>
                    <a:pt x="48259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2685" y="2453195"/>
              <a:ext cx="235966" cy="2371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19188" y="240944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7" y="165481"/>
                  </a:lnTo>
                  <a:lnTo>
                    <a:pt x="323087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367" y="2332799"/>
              <a:ext cx="237108" cy="2371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97508" y="128625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4"/>
                  </a:lnTo>
                  <a:lnTo>
                    <a:pt x="169336" y="48514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19" h="325119">
                  <a:moveTo>
                    <a:pt x="169336" y="48514"/>
                  </a:moveTo>
                  <a:lnTo>
                    <a:pt x="162432" y="48514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1259" y="1330007"/>
              <a:ext cx="237109" cy="23710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97508" y="128625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46097" y="2065827"/>
              <a:ext cx="622300" cy="1109980"/>
            </a:xfrm>
            <a:custGeom>
              <a:avLst/>
              <a:gdLst/>
              <a:ahLst/>
              <a:cxnLst/>
              <a:rect l="l" t="t" r="r" b="b"/>
              <a:pathLst>
                <a:path w="622300" h="1109980">
                  <a:moveTo>
                    <a:pt x="0" y="123398"/>
                  </a:moveTo>
                  <a:lnTo>
                    <a:pt x="621791" y="123398"/>
                  </a:lnTo>
                  <a:lnTo>
                    <a:pt x="621791" y="0"/>
                  </a:lnTo>
                  <a:lnTo>
                    <a:pt x="0" y="0"/>
                  </a:lnTo>
                  <a:lnTo>
                    <a:pt x="0" y="123398"/>
                  </a:lnTo>
                  <a:close/>
                </a:path>
                <a:path w="622300" h="1109980">
                  <a:moveTo>
                    <a:pt x="0" y="1109426"/>
                  </a:moveTo>
                  <a:lnTo>
                    <a:pt x="621791" y="1109426"/>
                  </a:lnTo>
                  <a:lnTo>
                    <a:pt x="621791" y="984504"/>
                  </a:lnTo>
                  <a:lnTo>
                    <a:pt x="0" y="984504"/>
                  </a:lnTo>
                  <a:lnTo>
                    <a:pt x="0" y="110942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545" y="1776222"/>
              <a:ext cx="839724" cy="11079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8545" y="1776222"/>
              <a:ext cx="840105" cy="1108075"/>
            </a:xfrm>
            <a:custGeom>
              <a:avLst/>
              <a:gdLst/>
              <a:ahLst/>
              <a:cxnLst/>
              <a:rect l="l" t="t" r="r" b="b"/>
              <a:pathLst>
                <a:path w="840105" h="1108075">
                  <a:moveTo>
                    <a:pt x="839724" y="221614"/>
                  </a:moveTo>
                  <a:lnTo>
                    <a:pt x="671779" y="0"/>
                  </a:lnTo>
                  <a:lnTo>
                    <a:pt x="0" y="0"/>
                  </a:lnTo>
                  <a:lnTo>
                    <a:pt x="0" y="1107947"/>
                  </a:lnTo>
                  <a:lnTo>
                    <a:pt x="839724" y="1107947"/>
                  </a:lnTo>
                  <a:lnTo>
                    <a:pt x="839724" y="221614"/>
                  </a:lnTo>
                  <a:close/>
                </a:path>
                <a:path w="840105" h="1108075">
                  <a:moveTo>
                    <a:pt x="673608" y="220979"/>
                  </a:moveTo>
                  <a:lnTo>
                    <a:pt x="673608" y="0"/>
                  </a:lnTo>
                  <a:lnTo>
                    <a:pt x="839724" y="220979"/>
                  </a:lnTo>
                  <a:lnTo>
                    <a:pt x="673608" y="2209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8753" y="2058161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80">
                  <a:moveTo>
                    <a:pt x="129539" y="0"/>
                  </a:moveTo>
                  <a:lnTo>
                    <a:pt x="79118" y="10185"/>
                  </a:lnTo>
                  <a:lnTo>
                    <a:pt x="37942" y="37957"/>
                  </a:lnTo>
                  <a:lnTo>
                    <a:pt x="10180" y="79134"/>
                  </a:lnTo>
                  <a:lnTo>
                    <a:pt x="0" y="129539"/>
                  </a:lnTo>
                  <a:lnTo>
                    <a:pt x="10180" y="179945"/>
                  </a:lnTo>
                  <a:lnTo>
                    <a:pt x="37942" y="221122"/>
                  </a:lnTo>
                  <a:lnTo>
                    <a:pt x="79118" y="248894"/>
                  </a:lnTo>
                  <a:lnTo>
                    <a:pt x="129539" y="259080"/>
                  </a:lnTo>
                  <a:lnTo>
                    <a:pt x="179961" y="248894"/>
                  </a:lnTo>
                  <a:lnTo>
                    <a:pt x="221137" y="221122"/>
                  </a:lnTo>
                  <a:lnTo>
                    <a:pt x="248899" y="179945"/>
                  </a:lnTo>
                  <a:lnTo>
                    <a:pt x="259079" y="129539"/>
                  </a:lnTo>
                  <a:lnTo>
                    <a:pt x="248899" y="79134"/>
                  </a:lnTo>
                  <a:lnTo>
                    <a:pt x="221137" y="37957"/>
                  </a:lnTo>
                  <a:lnTo>
                    <a:pt x="179961" y="10185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8545" y="2058161"/>
              <a:ext cx="840105" cy="828040"/>
            </a:xfrm>
            <a:custGeom>
              <a:avLst/>
              <a:gdLst/>
              <a:ahLst/>
              <a:cxnLst/>
              <a:rect l="l" t="t" r="r" b="b"/>
              <a:pathLst>
                <a:path w="840105" h="828039">
                  <a:moveTo>
                    <a:pt x="140208" y="129539"/>
                  </a:moveTo>
                  <a:lnTo>
                    <a:pt x="150388" y="79134"/>
                  </a:lnTo>
                  <a:lnTo>
                    <a:pt x="178150" y="37957"/>
                  </a:lnTo>
                  <a:lnTo>
                    <a:pt x="219326" y="10185"/>
                  </a:lnTo>
                  <a:lnTo>
                    <a:pt x="269748" y="0"/>
                  </a:lnTo>
                  <a:lnTo>
                    <a:pt x="320169" y="10185"/>
                  </a:lnTo>
                  <a:lnTo>
                    <a:pt x="361345" y="37957"/>
                  </a:lnTo>
                  <a:lnTo>
                    <a:pt x="389107" y="79134"/>
                  </a:lnTo>
                  <a:lnTo>
                    <a:pt x="399288" y="129539"/>
                  </a:lnTo>
                  <a:lnTo>
                    <a:pt x="389107" y="179945"/>
                  </a:lnTo>
                  <a:lnTo>
                    <a:pt x="361345" y="221122"/>
                  </a:lnTo>
                  <a:lnTo>
                    <a:pt x="320169" y="248894"/>
                  </a:lnTo>
                  <a:lnTo>
                    <a:pt x="269748" y="259080"/>
                  </a:lnTo>
                  <a:lnTo>
                    <a:pt x="219326" y="248894"/>
                  </a:lnTo>
                  <a:lnTo>
                    <a:pt x="178150" y="221122"/>
                  </a:lnTo>
                  <a:lnTo>
                    <a:pt x="150388" y="179945"/>
                  </a:lnTo>
                  <a:lnTo>
                    <a:pt x="140208" y="129539"/>
                  </a:lnTo>
                  <a:close/>
                </a:path>
                <a:path w="840105" h="828039">
                  <a:moveTo>
                    <a:pt x="839724" y="827532"/>
                  </a:moveTo>
                  <a:lnTo>
                    <a:pt x="0" y="827532"/>
                  </a:lnTo>
                  <a:lnTo>
                    <a:pt x="295046" y="448563"/>
                  </a:lnTo>
                  <a:lnTo>
                    <a:pt x="533349" y="628142"/>
                  </a:lnTo>
                  <a:lnTo>
                    <a:pt x="839724" y="259080"/>
                  </a:lnTo>
                  <a:lnTo>
                    <a:pt x="839724" y="8275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697" y="1453133"/>
              <a:ext cx="839724" cy="110794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50697" y="1453133"/>
              <a:ext cx="840105" cy="1108075"/>
            </a:xfrm>
            <a:custGeom>
              <a:avLst/>
              <a:gdLst/>
              <a:ahLst/>
              <a:cxnLst/>
              <a:rect l="l" t="t" r="r" b="b"/>
              <a:pathLst>
                <a:path w="840105" h="1108075">
                  <a:moveTo>
                    <a:pt x="839724" y="221614"/>
                  </a:moveTo>
                  <a:lnTo>
                    <a:pt x="671779" y="0"/>
                  </a:lnTo>
                  <a:lnTo>
                    <a:pt x="0" y="0"/>
                  </a:lnTo>
                  <a:lnTo>
                    <a:pt x="0" y="1107947"/>
                  </a:lnTo>
                  <a:lnTo>
                    <a:pt x="839724" y="1107947"/>
                  </a:lnTo>
                  <a:lnTo>
                    <a:pt x="839724" y="221614"/>
                  </a:lnTo>
                  <a:close/>
                </a:path>
                <a:path w="840105" h="1108075">
                  <a:moveTo>
                    <a:pt x="673608" y="220979"/>
                  </a:moveTo>
                  <a:lnTo>
                    <a:pt x="673608" y="0"/>
                  </a:lnTo>
                  <a:lnTo>
                    <a:pt x="839724" y="220979"/>
                  </a:lnTo>
                  <a:lnTo>
                    <a:pt x="673608" y="2209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2429" y="17350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80">
                  <a:moveTo>
                    <a:pt x="129540" y="0"/>
                  </a:moveTo>
                  <a:lnTo>
                    <a:pt x="79118" y="10185"/>
                  </a:lnTo>
                  <a:lnTo>
                    <a:pt x="37942" y="37957"/>
                  </a:lnTo>
                  <a:lnTo>
                    <a:pt x="10180" y="79134"/>
                  </a:lnTo>
                  <a:lnTo>
                    <a:pt x="0" y="129539"/>
                  </a:lnTo>
                  <a:lnTo>
                    <a:pt x="10180" y="179945"/>
                  </a:lnTo>
                  <a:lnTo>
                    <a:pt x="37942" y="221122"/>
                  </a:lnTo>
                  <a:lnTo>
                    <a:pt x="79118" y="248894"/>
                  </a:lnTo>
                  <a:lnTo>
                    <a:pt x="129540" y="259080"/>
                  </a:lnTo>
                  <a:lnTo>
                    <a:pt x="179961" y="248894"/>
                  </a:lnTo>
                  <a:lnTo>
                    <a:pt x="221137" y="221122"/>
                  </a:lnTo>
                  <a:lnTo>
                    <a:pt x="248899" y="179945"/>
                  </a:lnTo>
                  <a:lnTo>
                    <a:pt x="259079" y="129539"/>
                  </a:lnTo>
                  <a:lnTo>
                    <a:pt x="248899" y="79134"/>
                  </a:lnTo>
                  <a:lnTo>
                    <a:pt x="221137" y="37957"/>
                  </a:lnTo>
                  <a:lnTo>
                    <a:pt x="179961" y="1018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0697" y="1735073"/>
              <a:ext cx="840105" cy="828040"/>
            </a:xfrm>
            <a:custGeom>
              <a:avLst/>
              <a:gdLst/>
              <a:ahLst/>
              <a:cxnLst/>
              <a:rect l="l" t="t" r="r" b="b"/>
              <a:pathLst>
                <a:path w="840105" h="828039">
                  <a:moveTo>
                    <a:pt x="141732" y="129539"/>
                  </a:moveTo>
                  <a:lnTo>
                    <a:pt x="151912" y="79134"/>
                  </a:lnTo>
                  <a:lnTo>
                    <a:pt x="179674" y="37957"/>
                  </a:lnTo>
                  <a:lnTo>
                    <a:pt x="220850" y="10185"/>
                  </a:lnTo>
                  <a:lnTo>
                    <a:pt x="271272" y="0"/>
                  </a:lnTo>
                  <a:lnTo>
                    <a:pt x="321693" y="10185"/>
                  </a:lnTo>
                  <a:lnTo>
                    <a:pt x="362869" y="37957"/>
                  </a:lnTo>
                  <a:lnTo>
                    <a:pt x="390631" y="79134"/>
                  </a:lnTo>
                  <a:lnTo>
                    <a:pt x="400812" y="129539"/>
                  </a:lnTo>
                  <a:lnTo>
                    <a:pt x="390631" y="179945"/>
                  </a:lnTo>
                  <a:lnTo>
                    <a:pt x="362869" y="221122"/>
                  </a:lnTo>
                  <a:lnTo>
                    <a:pt x="321693" y="248894"/>
                  </a:lnTo>
                  <a:lnTo>
                    <a:pt x="271272" y="259080"/>
                  </a:lnTo>
                  <a:lnTo>
                    <a:pt x="220850" y="248894"/>
                  </a:lnTo>
                  <a:lnTo>
                    <a:pt x="179674" y="221122"/>
                  </a:lnTo>
                  <a:lnTo>
                    <a:pt x="151912" y="179945"/>
                  </a:lnTo>
                  <a:lnTo>
                    <a:pt x="141732" y="129539"/>
                  </a:lnTo>
                  <a:close/>
                </a:path>
                <a:path w="840105" h="828039">
                  <a:moveTo>
                    <a:pt x="839724" y="827532"/>
                  </a:moveTo>
                  <a:lnTo>
                    <a:pt x="0" y="827532"/>
                  </a:lnTo>
                  <a:lnTo>
                    <a:pt x="295046" y="448563"/>
                  </a:lnTo>
                  <a:lnTo>
                    <a:pt x="533349" y="628142"/>
                  </a:lnTo>
                  <a:lnTo>
                    <a:pt x="839724" y="259080"/>
                  </a:lnTo>
                  <a:lnTo>
                    <a:pt x="839724" y="8275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5203" y="1527047"/>
              <a:ext cx="376427" cy="3764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7328" y="1738883"/>
              <a:ext cx="124047" cy="12496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380731" y="1539239"/>
              <a:ext cx="250190" cy="254635"/>
            </a:xfrm>
            <a:custGeom>
              <a:avLst/>
              <a:gdLst/>
              <a:ahLst/>
              <a:cxnLst/>
              <a:rect l="l" t="t" r="r" b="b"/>
              <a:pathLst>
                <a:path w="250190" h="254635">
                  <a:moveTo>
                    <a:pt x="125349" y="0"/>
                  </a:moveTo>
                  <a:lnTo>
                    <a:pt x="76991" y="10150"/>
                  </a:lnTo>
                  <a:lnTo>
                    <a:pt x="37099" y="37671"/>
                  </a:lnTo>
                  <a:lnTo>
                    <a:pt x="9995" y="78170"/>
                  </a:lnTo>
                  <a:lnTo>
                    <a:pt x="0" y="127254"/>
                  </a:lnTo>
                  <a:lnTo>
                    <a:pt x="9995" y="176337"/>
                  </a:lnTo>
                  <a:lnTo>
                    <a:pt x="37099" y="216836"/>
                  </a:lnTo>
                  <a:lnTo>
                    <a:pt x="76991" y="244357"/>
                  </a:lnTo>
                  <a:lnTo>
                    <a:pt x="125349" y="254508"/>
                  </a:lnTo>
                  <a:lnTo>
                    <a:pt x="128016" y="254508"/>
                  </a:lnTo>
                  <a:lnTo>
                    <a:pt x="174513" y="244284"/>
                  </a:lnTo>
                  <a:lnTo>
                    <a:pt x="214249" y="215773"/>
                  </a:lnTo>
                  <a:lnTo>
                    <a:pt x="216752" y="212598"/>
                  </a:lnTo>
                  <a:lnTo>
                    <a:pt x="125349" y="212598"/>
                  </a:lnTo>
                  <a:lnTo>
                    <a:pt x="92936" y="205954"/>
                  </a:lnTo>
                  <a:lnTo>
                    <a:pt x="66452" y="187833"/>
                  </a:lnTo>
                  <a:lnTo>
                    <a:pt x="48589" y="160948"/>
                  </a:lnTo>
                  <a:lnTo>
                    <a:pt x="42037" y="128015"/>
                  </a:lnTo>
                  <a:lnTo>
                    <a:pt x="48589" y="95478"/>
                  </a:lnTo>
                  <a:lnTo>
                    <a:pt x="66452" y="68595"/>
                  </a:lnTo>
                  <a:lnTo>
                    <a:pt x="92936" y="50309"/>
                  </a:lnTo>
                  <a:lnTo>
                    <a:pt x="125349" y="43561"/>
                  </a:lnTo>
                  <a:lnTo>
                    <a:pt x="217120" y="43561"/>
                  </a:lnTo>
                  <a:lnTo>
                    <a:pt x="213217" y="37671"/>
                  </a:lnTo>
                  <a:lnTo>
                    <a:pt x="173587" y="10150"/>
                  </a:lnTo>
                  <a:lnTo>
                    <a:pt x="125349" y="0"/>
                  </a:lnTo>
                  <a:close/>
                </a:path>
                <a:path w="250190" h="254635">
                  <a:moveTo>
                    <a:pt x="217120" y="43561"/>
                  </a:moveTo>
                  <a:lnTo>
                    <a:pt x="125349" y="43561"/>
                  </a:lnTo>
                  <a:lnTo>
                    <a:pt x="157440" y="50309"/>
                  </a:lnTo>
                  <a:lnTo>
                    <a:pt x="183959" y="68595"/>
                  </a:lnTo>
                  <a:lnTo>
                    <a:pt x="202001" y="95478"/>
                  </a:lnTo>
                  <a:lnTo>
                    <a:pt x="208661" y="128015"/>
                  </a:lnTo>
                  <a:lnTo>
                    <a:pt x="206736" y="144597"/>
                  </a:lnTo>
                  <a:lnTo>
                    <a:pt x="184912" y="186817"/>
                  </a:lnTo>
                  <a:lnTo>
                    <a:pt x="142549" y="210712"/>
                  </a:lnTo>
                  <a:lnTo>
                    <a:pt x="125349" y="212598"/>
                  </a:lnTo>
                  <a:lnTo>
                    <a:pt x="216752" y="212598"/>
                  </a:lnTo>
                  <a:lnTo>
                    <a:pt x="229522" y="196405"/>
                  </a:lnTo>
                  <a:lnTo>
                    <a:pt x="240712" y="174847"/>
                  </a:lnTo>
                  <a:lnTo>
                    <a:pt x="247592" y="151622"/>
                  </a:lnTo>
                  <a:lnTo>
                    <a:pt x="249936" y="127254"/>
                  </a:lnTo>
                  <a:lnTo>
                    <a:pt x="240059" y="78170"/>
                  </a:lnTo>
                  <a:lnTo>
                    <a:pt x="217120" y="43561"/>
                  </a:lnTo>
                  <a:close/>
                </a:path>
              </a:pathLst>
            </a:custGeom>
            <a:solidFill>
              <a:srgbClr val="FF85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6516" y="2977895"/>
              <a:ext cx="922020" cy="926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174736" y="1554479"/>
              <a:ext cx="247015" cy="309880"/>
            </a:xfrm>
            <a:custGeom>
              <a:avLst/>
              <a:gdLst/>
              <a:ahLst/>
              <a:cxnLst/>
              <a:rect l="l" t="t" r="r" b="b"/>
              <a:pathLst>
                <a:path w="247015" h="309880">
                  <a:moveTo>
                    <a:pt x="102108" y="47244"/>
                  </a:moveTo>
                  <a:lnTo>
                    <a:pt x="47244" y="103632"/>
                  </a:lnTo>
                  <a:lnTo>
                    <a:pt x="102108" y="103632"/>
                  </a:lnTo>
                  <a:lnTo>
                    <a:pt x="102108" y="47244"/>
                  </a:lnTo>
                  <a:close/>
                </a:path>
                <a:path w="247015" h="309880">
                  <a:moveTo>
                    <a:pt x="246888" y="4699"/>
                  </a:moveTo>
                  <a:lnTo>
                    <a:pt x="242189" y="0"/>
                  </a:lnTo>
                  <a:lnTo>
                    <a:pt x="10287" y="0"/>
                  </a:lnTo>
                  <a:lnTo>
                    <a:pt x="4699" y="0"/>
                  </a:lnTo>
                  <a:lnTo>
                    <a:pt x="0" y="4699"/>
                  </a:lnTo>
                  <a:lnTo>
                    <a:pt x="0" y="304673"/>
                  </a:lnTo>
                  <a:lnTo>
                    <a:pt x="4699" y="309372"/>
                  </a:lnTo>
                  <a:lnTo>
                    <a:pt x="20447" y="309372"/>
                  </a:lnTo>
                  <a:lnTo>
                    <a:pt x="20447" y="107188"/>
                  </a:lnTo>
                  <a:lnTo>
                    <a:pt x="24130" y="98806"/>
                  </a:lnTo>
                  <a:lnTo>
                    <a:pt x="98425" y="24257"/>
                  </a:lnTo>
                  <a:lnTo>
                    <a:pt x="106680" y="20447"/>
                  </a:lnTo>
                  <a:lnTo>
                    <a:pt x="246888" y="20447"/>
                  </a:lnTo>
                  <a:lnTo>
                    <a:pt x="246888" y="4699"/>
                  </a:lnTo>
                  <a:close/>
                </a:path>
              </a:pathLst>
            </a:custGeom>
            <a:solidFill>
              <a:srgbClr val="001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98179" y="1679447"/>
              <a:ext cx="144779" cy="14325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14359" y="1597151"/>
              <a:ext cx="227329" cy="287020"/>
            </a:xfrm>
            <a:custGeom>
              <a:avLst/>
              <a:gdLst/>
              <a:ahLst/>
              <a:cxnLst/>
              <a:rect l="l" t="t" r="r" b="b"/>
              <a:pathLst>
                <a:path w="227329" h="287019">
                  <a:moveTo>
                    <a:pt x="222376" y="0"/>
                  </a:moveTo>
                  <a:lnTo>
                    <a:pt x="84709" y="0"/>
                  </a:lnTo>
                  <a:lnTo>
                    <a:pt x="84709" y="78105"/>
                  </a:lnTo>
                  <a:lnTo>
                    <a:pt x="79121" y="82803"/>
                  </a:lnTo>
                  <a:lnTo>
                    <a:pt x="0" y="82803"/>
                  </a:lnTo>
                  <a:lnTo>
                    <a:pt x="0" y="282828"/>
                  </a:lnTo>
                  <a:lnTo>
                    <a:pt x="5588" y="286512"/>
                  </a:lnTo>
                  <a:lnTo>
                    <a:pt x="220599" y="286512"/>
                  </a:lnTo>
                  <a:lnTo>
                    <a:pt x="224282" y="284607"/>
                  </a:lnTo>
                  <a:lnTo>
                    <a:pt x="225171" y="282828"/>
                  </a:lnTo>
                  <a:lnTo>
                    <a:pt x="184276" y="241808"/>
                  </a:lnTo>
                  <a:lnTo>
                    <a:pt x="177290" y="244149"/>
                  </a:lnTo>
                  <a:lnTo>
                    <a:pt x="170195" y="245586"/>
                  </a:lnTo>
                  <a:lnTo>
                    <a:pt x="162935" y="246308"/>
                  </a:lnTo>
                  <a:lnTo>
                    <a:pt x="155448" y="246507"/>
                  </a:lnTo>
                  <a:lnTo>
                    <a:pt x="119449" y="239174"/>
                  </a:lnTo>
                  <a:lnTo>
                    <a:pt x="90154" y="219281"/>
                  </a:lnTo>
                  <a:lnTo>
                    <a:pt x="70455" y="189982"/>
                  </a:lnTo>
                  <a:lnTo>
                    <a:pt x="63246" y="154432"/>
                  </a:lnTo>
                  <a:lnTo>
                    <a:pt x="70580" y="118828"/>
                  </a:lnTo>
                  <a:lnTo>
                    <a:pt x="90487" y="89535"/>
                  </a:lnTo>
                  <a:lnTo>
                    <a:pt x="119824" y="69671"/>
                  </a:lnTo>
                  <a:lnTo>
                    <a:pt x="155448" y="62357"/>
                  </a:lnTo>
                  <a:lnTo>
                    <a:pt x="176444" y="64873"/>
                  </a:lnTo>
                  <a:lnTo>
                    <a:pt x="195786" y="72009"/>
                  </a:lnTo>
                  <a:lnTo>
                    <a:pt x="212865" y="83145"/>
                  </a:lnTo>
                  <a:lnTo>
                    <a:pt x="227075" y="97662"/>
                  </a:lnTo>
                  <a:lnTo>
                    <a:pt x="227075" y="4699"/>
                  </a:lnTo>
                  <a:lnTo>
                    <a:pt x="222376" y="0"/>
                  </a:lnTo>
                  <a:close/>
                </a:path>
              </a:pathLst>
            </a:custGeom>
            <a:solidFill>
              <a:srgbClr val="001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0100" y="1798319"/>
              <a:ext cx="104584" cy="105155"/>
            </a:xfrm>
            <a:prstGeom prst="rect">
              <a:avLst/>
            </a:prstGeom>
          </p:spPr>
        </p:pic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299205" y="1059256"/>
            <a:ext cx="2549525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50" spc="-730" dirty="0">
                <a:solidFill>
                  <a:srgbClr val="000000"/>
                </a:solidFill>
                <a:latin typeface="Trebuchet MS"/>
                <a:cs typeface="Trebuchet MS"/>
              </a:rPr>
              <a:t>Tha</a:t>
            </a:r>
            <a:r>
              <a:rPr sz="6950" spc="-75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6950" spc="-455" dirty="0">
                <a:solidFill>
                  <a:srgbClr val="000000"/>
                </a:solidFill>
                <a:latin typeface="Trebuchet MS"/>
                <a:cs typeface="Trebuchet MS"/>
              </a:rPr>
              <a:t>ks!</a:t>
            </a:r>
            <a:endParaRPr sz="695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607058" y="2189226"/>
            <a:ext cx="5511292" cy="1697736"/>
            <a:chOff x="1607058" y="2189226"/>
            <a:chExt cx="5511292" cy="1697736"/>
          </a:xfrm>
        </p:grpSpPr>
        <p:sp>
          <p:nvSpPr>
            <p:cNvPr id="66" name="object 66"/>
            <p:cNvSpPr/>
            <p:nvPr/>
          </p:nvSpPr>
          <p:spPr>
            <a:xfrm>
              <a:off x="2167890" y="3475482"/>
              <a:ext cx="4950460" cy="411480"/>
            </a:xfrm>
            <a:custGeom>
              <a:avLst/>
              <a:gdLst/>
              <a:ahLst/>
              <a:cxnLst/>
              <a:rect l="l" t="t" r="r" b="b"/>
              <a:pathLst>
                <a:path w="4950459" h="411479">
                  <a:moveTo>
                    <a:pt x="4949952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4949952" y="411480"/>
                  </a:lnTo>
                  <a:lnTo>
                    <a:pt x="4949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67890" y="3475482"/>
              <a:ext cx="4950460" cy="411480"/>
            </a:xfrm>
            <a:custGeom>
              <a:avLst/>
              <a:gdLst/>
              <a:ahLst/>
              <a:cxnLst/>
              <a:rect l="l" t="t" r="r" b="b"/>
              <a:pathLst>
                <a:path w="4950459" h="411479">
                  <a:moveTo>
                    <a:pt x="0" y="411480"/>
                  </a:moveTo>
                  <a:lnTo>
                    <a:pt x="4949952" y="411480"/>
                  </a:lnTo>
                  <a:lnTo>
                    <a:pt x="4949952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42616" y="22890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42616" y="22890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07058" y="2189226"/>
              <a:ext cx="501650" cy="861060"/>
            </a:xfrm>
            <a:custGeom>
              <a:avLst/>
              <a:gdLst/>
              <a:ahLst/>
              <a:cxnLst/>
              <a:rect l="l" t="t" r="r" b="b"/>
              <a:pathLst>
                <a:path w="501650" h="861060">
                  <a:moveTo>
                    <a:pt x="501396" y="0"/>
                  </a:moveTo>
                  <a:lnTo>
                    <a:pt x="0" y="0"/>
                  </a:lnTo>
                  <a:lnTo>
                    <a:pt x="0" y="240665"/>
                  </a:lnTo>
                  <a:lnTo>
                    <a:pt x="163829" y="398018"/>
                  </a:lnTo>
                  <a:lnTo>
                    <a:pt x="163829" y="463042"/>
                  </a:lnTo>
                  <a:lnTo>
                    <a:pt x="0" y="621030"/>
                  </a:lnTo>
                  <a:lnTo>
                    <a:pt x="0" y="861060"/>
                  </a:lnTo>
                  <a:lnTo>
                    <a:pt x="501396" y="861060"/>
                  </a:lnTo>
                  <a:lnTo>
                    <a:pt x="501396" y="621030"/>
                  </a:lnTo>
                  <a:lnTo>
                    <a:pt x="337566" y="463042"/>
                  </a:lnTo>
                  <a:lnTo>
                    <a:pt x="337566" y="398018"/>
                  </a:lnTo>
                  <a:lnTo>
                    <a:pt x="501396" y="240665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07058" y="2189226"/>
              <a:ext cx="501650" cy="861060"/>
            </a:xfrm>
            <a:custGeom>
              <a:avLst/>
              <a:gdLst/>
              <a:ahLst/>
              <a:cxnLst/>
              <a:rect l="l" t="t" r="r" b="b"/>
              <a:pathLst>
                <a:path w="501650" h="861060">
                  <a:moveTo>
                    <a:pt x="0" y="0"/>
                  </a:moveTo>
                  <a:lnTo>
                    <a:pt x="0" y="240665"/>
                  </a:lnTo>
                  <a:lnTo>
                    <a:pt x="163829" y="398018"/>
                  </a:lnTo>
                  <a:lnTo>
                    <a:pt x="163829" y="463042"/>
                  </a:lnTo>
                  <a:lnTo>
                    <a:pt x="0" y="621030"/>
                  </a:lnTo>
                  <a:lnTo>
                    <a:pt x="0" y="861060"/>
                  </a:lnTo>
                  <a:lnTo>
                    <a:pt x="501396" y="861060"/>
                  </a:lnTo>
                  <a:lnTo>
                    <a:pt x="501396" y="621030"/>
                  </a:lnTo>
                  <a:lnTo>
                    <a:pt x="337566" y="463042"/>
                  </a:lnTo>
                  <a:lnTo>
                    <a:pt x="337566" y="398018"/>
                  </a:lnTo>
                  <a:lnTo>
                    <a:pt x="501396" y="240665"/>
                  </a:lnTo>
                  <a:lnTo>
                    <a:pt x="501396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18488" y="2446019"/>
              <a:ext cx="477520" cy="603885"/>
            </a:xfrm>
            <a:custGeom>
              <a:avLst/>
              <a:gdLst/>
              <a:ahLst/>
              <a:cxnLst/>
              <a:rect l="l" t="t" r="r" b="b"/>
              <a:pathLst>
                <a:path w="477519" h="603885">
                  <a:moveTo>
                    <a:pt x="268173" y="307898"/>
                  </a:moveTo>
                  <a:lnTo>
                    <a:pt x="208788" y="307898"/>
                  </a:lnTo>
                  <a:lnTo>
                    <a:pt x="208788" y="368808"/>
                  </a:lnTo>
                  <a:lnTo>
                    <a:pt x="268173" y="368808"/>
                  </a:lnTo>
                  <a:lnTo>
                    <a:pt x="268173" y="307898"/>
                  </a:lnTo>
                  <a:close/>
                </a:path>
                <a:path w="477519" h="603885">
                  <a:moveTo>
                    <a:pt x="268173" y="219506"/>
                  </a:moveTo>
                  <a:lnTo>
                    <a:pt x="208788" y="219506"/>
                  </a:lnTo>
                  <a:lnTo>
                    <a:pt x="208788" y="280416"/>
                  </a:lnTo>
                  <a:lnTo>
                    <a:pt x="268173" y="280416"/>
                  </a:lnTo>
                  <a:lnTo>
                    <a:pt x="268173" y="219506"/>
                  </a:lnTo>
                  <a:close/>
                </a:path>
                <a:path w="477519" h="603885">
                  <a:moveTo>
                    <a:pt x="355092" y="0"/>
                  </a:moveTo>
                  <a:lnTo>
                    <a:pt x="121920" y="0"/>
                  </a:lnTo>
                  <a:lnTo>
                    <a:pt x="208407" y="83820"/>
                  </a:lnTo>
                  <a:lnTo>
                    <a:pt x="268605" y="83820"/>
                  </a:lnTo>
                  <a:lnTo>
                    <a:pt x="355092" y="0"/>
                  </a:lnTo>
                  <a:close/>
                </a:path>
                <a:path w="477519" h="603885">
                  <a:moveTo>
                    <a:pt x="477012" y="603504"/>
                  </a:moveTo>
                  <a:lnTo>
                    <a:pt x="268478" y="399288"/>
                  </a:lnTo>
                  <a:lnTo>
                    <a:pt x="208534" y="399288"/>
                  </a:lnTo>
                  <a:lnTo>
                    <a:pt x="0" y="603504"/>
                  </a:lnTo>
                  <a:lnTo>
                    <a:pt x="477012" y="603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0" name="Picture 2" descr="The Office Powerpoint GIFs | Tenor">
            <a:extLst>
              <a:ext uri="{FF2B5EF4-FFF2-40B4-BE49-F238E27FC236}">
                <a16:creationId xmlns:a16="http://schemas.microsoft.com/office/drawing/2014/main" id="{FE5DA8C5-C0BC-49E6-81FF-E60AF6F1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9" y="2170191"/>
            <a:ext cx="3116772" cy="17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565" y="635507"/>
              <a:ext cx="7724775" cy="4083685"/>
            </a:xfrm>
            <a:custGeom>
              <a:avLst/>
              <a:gdLst/>
              <a:ahLst/>
              <a:cxnLst/>
              <a:rect l="l" t="t" r="r" b="b"/>
              <a:pathLst>
                <a:path w="7724775" h="4083685">
                  <a:moveTo>
                    <a:pt x="7724394" y="4318"/>
                  </a:moveTo>
                  <a:lnTo>
                    <a:pt x="7720076" y="0"/>
                  </a:lnTo>
                  <a:lnTo>
                    <a:pt x="7714869" y="0"/>
                  </a:lnTo>
                  <a:lnTo>
                    <a:pt x="7714869" y="3969258"/>
                  </a:lnTo>
                  <a:lnTo>
                    <a:pt x="7705344" y="3969258"/>
                  </a:lnTo>
                  <a:lnTo>
                    <a:pt x="19050" y="3969258"/>
                  </a:lnTo>
                  <a:lnTo>
                    <a:pt x="9525" y="396925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079290"/>
                  </a:lnTo>
                  <a:lnTo>
                    <a:pt x="4267" y="4083558"/>
                  </a:lnTo>
                  <a:lnTo>
                    <a:pt x="7720076" y="4083558"/>
                  </a:lnTo>
                  <a:lnTo>
                    <a:pt x="7724394" y="4079290"/>
                  </a:lnTo>
                  <a:lnTo>
                    <a:pt x="7724394" y="4064508"/>
                  </a:lnTo>
                  <a:lnTo>
                    <a:pt x="772439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90" y="540258"/>
              <a:ext cx="7705344" cy="40645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0090" y="540258"/>
              <a:ext cx="7705725" cy="4064635"/>
            </a:xfrm>
            <a:custGeom>
              <a:avLst/>
              <a:gdLst/>
              <a:ahLst/>
              <a:cxnLst/>
              <a:rect l="l" t="t" r="r" b="b"/>
              <a:pathLst>
                <a:path w="7705725" h="4064635">
                  <a:moveTo>
                    <a:pt x="0" y="4064508"/>
                  </a:moveTo>
                  <a:lnTo>
                    <a:pt x="7705344" y="4064508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406450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7412735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7412735" y="3063240"/>
                  </a:lnTo>
                  <a:lnTo>
                    <a:pt x="7412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394" y="1002030"/>
              <a:ext cx="7412990" cy="3063240"/>
            </a:xfrm>
            <a:custGeom>
              <a:avLst/>
              <a:gdLst/>
              <a:ahLst/>
              <a:cxnLst/>
              <a:rect l="l" t="t" r="r" b="b"/>
              <a:pathLst>
                <a:path w="7412990" h="3063240">
                  <a:moveTo>
                    <a:pt x="0" y="3063240"/>
                  </a:moveTo>
                  <a:lnTo>
                    <a:pt x="7412735" y="3063240"/>
                  </a:lnTo>
                  <a:lnTo>
                    <a:pt x="7412735" y="0"/>
                  </a:lnTo>
                  <a:lnTo>
                    <a:pt x="0" y="0"/>
                  </a:lnTo>
                  <a:lnTo>
                    <a:pt x="0" y="306324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66111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6611111" y="400811"/>
                  </a:lnTo>
                  <a:lnTo>
                    <a:pt x="66111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7205" y="4065270"/>
              <a:ext cx="6611620" cy="401320"/>
            </a:xfrm>
            <a:custGeom>
              <a:avLst/>
              <a:gdLst/>
              <a:ahLst/>
              <a:cxnLst/>
              <a:rect l="l" t="t" r="r" b="b"/>
              <a:pathLst>
                <a:path w="6611620" h="401320">
                  <a:moveTo>
                    <a:pt x="0" y="400811"/>
                  </a:moveTo>
                  <a:lnTo>
                    <a:pt x="6611111" y="400811"/>
                  </a:lnTo>
                  <a:lnTo>
                    <a:pt x="66111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400812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400812" y="400811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6394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20">
                  <a:moveTo>
                    <a:pt x="0" y="400811"/>
                  </a:moveTo>
                  <a:lnTo>
                    <a:pt x="400812" y="400811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400811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400811" y="400811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8318" y="406527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0" y="400811"/>
                  </a:moveTo>
                  <a:lnTo>
                    <a:pt x="400811" y="400811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9264" y="4165091"/>
              <a:ext cx="7205980" cy="200025"/>
            </a:xfrm>
            <a:custGeom>
              <a:avLst/>
              <a:gdLst/>
              <a:ahLst/>
              <a:cxnLst/>
              <a:rect l="l" t="t" r="r" b="b"/>
              <a:pathLst>
                <a:path w="7205980" h="200025">
                  <a:moveTo>
                    <a:pt x="172212" y="0"/>
                  </a:moveTo>
                  <a:lnTo>
                    <a:pt x="0" y="99822"/>
                  </a:lnTo>
                  <a:lnTo>
                    <a:pt x="172212" y="199644"/>
                  </a:lnTo>
                  <a:lnTo>
                    <a:pt x="172212" y="0"/>
                  </a:lnTo>
                  <a:close/>
                </a:path>
                <a:path w="7205980" h="200025">
                  <a:moveTo>
                    <a:pt x="7205472" y="99822"/>
                  </a:moveTo>
                  <a:lnTo>
                    <a:pt x="7033260" y="0"/>
                  </a:lnTo>
                  <a:lnTo>
                    <a:pt x="7033260" y="199644"/>
                  </a:lnTo>
                  <a:lnTo>
                    <a:pt x="7205472" y="99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23404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12736" y="638809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204165" y="118681"/>
                  </a:moveTo>
                  <a:lnTo>
                    <a:pt x="56388" y="118681"/>
                  </a:lnTo>
                  <a:lnTo>
                    <a:pt x="56388" y="141478"/>
                  </a:lnTo>
                  <a:lnTo>
                    <a:pt x="204165" y="141478"/>
                  </a:lnTo>
                  <a:lnTo>
                    <a:pt x="204165" y="118681"/>
                  </a:lnTo>
                  <a:close/>
                </a:path>
                <a:path w="260984" h="260350">
                  <a:moveTo>
                    <a:pt x="260604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0604" y="260350"/>
                  </a:lnTo>
                  <a:lnTo>
                    <a:pt x="260604" y="238760"/>
                  </a:lnTo>
                  <a:lnTo>
                    <a:pt x="22606" y="238760"/>
                  </a:lnTo>
                  <a:lnTo>
                    <a:pt x="22606" y="21590"/>
                  </a:lnTo>
                  <a:lnTo>
                    <a:pt x="238633" y="21590"/>
                  </a:lnTo>
                  <a:lnTo>
                    <a:pt x="238633" y="238379"/>
                  </a:lnTo>
                  <a:lnTo>
                    <a:pt x="260604" y="238379"/>
                  </a:lnTo>
                  <a:lnTo>
                    <a:pt x="260604" y="21590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28431" y="649274"/>
              <a:ext cx="238125" cy="239395"/>
            </a:xfrm>
            <a:custGeom>
              <a:avLst/>
              <a:gdLst/>
              <a:ahLst/>
              <a:cxnLst/>
              <a:rect l="l" t="t" r="r" b="b"/>
              <a:pathLst>
                <a:path w="238125" h="239394">
                  <a:moveTo>
                    <a:pt x="237693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7693" y="239217"/>
                  </a:lnTo>
                  <a:lnTo>
                    <a:pt x="237693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6240" y="638809"/>
              <a:ext cx="262255" cy="260350"/>
            </a:xfrm>
            <a:custGeom>
              <a:avLst/>
              <a:gdLst/>
              <a:ahLst/>
              <a:cxnLst/>
              <a:rect l="l" t="t" r="r" b="b"/>
              <a:pathLst>
                <a:path w="262254" h="260350">
                  <a:moveTo>
                    <a:pt x="26212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38760"/>
                  </a:lnTo>
                  <a:lnTo>
                    <a:pt x="0" y="260350"/>
                  </a:lnTo>
                  <a:lnTo>
                    <a:pt x="262128" y="260350"/>
                  </a:lnTo>
                  <a:lnTo>
                    <a:pt x="262128" y="238760"/>
                  </a:lnTo>
                  <a:lnTo>
                    <a:pt x="22733" y="238760"/>
                  </a:lnTo>
                  <a:lnTo>
                    <a:pt x="22733" y="21590"/>
                  </a:lnTo>
                  <a:lnTo>
                    <a:pt x="240030" y="21590"/>
                  </a:lnTo>
                  <a:lnTo>
                    <a:pt x="240030" y="238379"/>
                  </a:lnTo>
                  <a:lnTo>
                    <a:pt x="262128" y="238379"/>
                  </a:lnTo>
                  <a:lnTo>
                    <a:pt x="262128" y="21590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868" y="708659"/>
              <a:ext cx="120396" cy="120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5156" y="64927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217" y="0"/>
                  </a:moveTo>
                  <a:lnTo>
                    <a:pt x="0" y="0"/>
                  </a:lnTo>
                  <a:lnTo>
                    <a:pt x="0" y="239217"/>
                  </a:lnTo>
                  <a:lnTo>
                    <a:pt x="239217" y="239217"/>
                  </a:lnTo>
                  <a:lnTo>
                    <a:pt x="239217" y="0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8636" y="638809"/>
              <a:ext cx="6697980" cy="1033144"/>
            </a:xfrm>
            <a:custGeom>
              <a:avLst/>
              <a:gdLst/>
              <a:ahLst/>
              <a:cxnLst/>
              <a:rect l="l" t="t" r="r" b="b"/>
              <a:pathLst>
                <a:path w="6697980" h="1033144">
                  <a:moveTo>
                    <a:pt x="324612" y="868299"/>
                  </a:moveTo>
                  <a:lnTo>
                    <a:pt x="284226" y="866089"/>
                  </a:lnTo>
                  <a:lnTo>
                    <a:pt x="276098" y="864463"/>
                  </a:lnTo>
                  <a:lnTo>
                    <a:pt x="276098" y="871347"/>
                  </a:lnTo>
                  <a:lnTo>
                    <a:pt x="230733" y="884034"/>
                  </a:lnTo>
                  <a:lnTo>
                    <a:pt x="197485" y="906526"/>
                  </a:lnTo>
                  <a:lnTo>
                    <a:pt x="174904" y="939495"/>
                  </a:lnTo>
                  <a:lnTo>
                    <a:pt x="162433" y="984631"/>
                  </a:lnTo>
                  <a:lnTo>
                    <a:pt x="157264" y="960462"/>
                  </a:lnTo>
                  <a:lnTo>
                    <a:pt x="139712" y="921562"/>
                  </a:lnTo>
                  <a:lnTo>
                    <a:pt x="112001" y="894016"/>
                  </a:lnTo>
                  <a:lnTo>
                    <a:pt x="72847" y="876515"/>
                  </a:lnTo>
                  <a:lnTo>
                    <a:pt x="48514" y="871347"/>
                  </a:lnTo>
                  <a:lnTo>
                    <a:pt x="72847" y="866343"/>
                  </a:lnTo>
                  <a:lnTo>
                    <a:pt x="112001" y="848944"/>
                  </a:lnTo>
                  <a:lnTo>
                    <a:pt x="139712" y="821296"/>
                  </a:lnTo>
                  <a:lnTo>
                    <a:pt x="157264" y="782459"/>
                  </a:lnTo>
                  <a:lnTo>
                    <a:pt x="162433" y="758317"/>
                  </a:lnTo>
                  <a:lnTo>
                    <a:pt x="167436" y="782459"/>
                  </a:lnTo>
                  <a:lnTo>
                    <a:pt x="184899" y="821296"/>
                  </a:lnTo>
                  <a:lnTo>
                    <a:pt x="212712" y="848944"/>
                  </a:lnTo>
                  <a:lnTo>
                    <a:pt x="251790" y="866343"/>
                  </a:lnTo>
                  <a:lnTo>
                    <a:pt x="276098" y="871347"/>
                  </a:lnTo>
                  <a:lnTo>
                    <a:pt x="276098" y="864463"/>
                  </a:lnTo>
                  <a:lnTo>
                    <a:pt x="250723" y="859370"/>
                  </a:lnTo>
                  <a:lnTo>
                    <a:pt x="223558" y="848004"/>
                  </a:lnTo>
                  <a:lnTo>
                    <a:pt x="202184" y="831850"/>
                  </a:lnTo>
                  <a:lnTo>
                    <a:pt x="185889" y="810514"/>
                  </a:lnTo>
                  <a:lnTo>
                    <a:pt x="174447" y="783463"/>
                  </a:lnTo>
                  <a:lnTo>
                    <a:pt x="169354" y="758317"/>
                  </a:lnTo>
                  <a:lnTo>
                    <a:pt x="167690" y="750125"/>
                  </a:lnTo>
                  <a:lnTo>
                    <a:pt x="165481" y="709930"/>
                  </a:lnTo>
                  <a:lnTo>
                    <a:pt x="159131" y="709930"/>
                  </a:lnTo>
                  <a:lnTo>
                    <a:pt x="156908" y="750125"/>
                  </a:lnTo>
                  <a:lnTo>
                    <a:pt x="150190" y="783463"/>
                  </a:lnTo>
                  <a:lnTo>
                    <a:pt x="122682" y="831850"/>
                  </a:lnTo>
                  <a:lnTo>
                    <a:pt x="74002" y="859370"/>
                  </a:lnTo>
                  <a:lnTo>
                    <a:pt x="0" y="868299"/>
                  </a:lnTo>
                  <a:lnTo>
                    <a:pt x="0" y="874649"/>
                  </a:lnTo>
                  <a:lnTo>
                    <a:pt x="40411" y="876858"/>
                  </a:lnTo>
                  <a:lnTo>
                    <a:pt x="101257" y="894854"/>
                  </a:lnTo>
                  <a:lnTo>
                    <a:pt x="138823" y="932230"/>
                  </a:lnTo>
                  <a:lnTo>
                    <a:pt x="156908" y="992784"/>
                  </a:lnTo>
                  <a:lnTo>
                    <a:pt x="159131" y="1033018"/>
                  </a:lnTo>
                  <a:lnTo>
                    <a:pt x="165481" y="1033018"/>
                  </a:lnTo>
                  <a:lnTo>
                    <a:pt x="167690" y="992784"/>
                  </a:lnTo>
                  <a:lnTo>
                    <a:pt x="169341" y="984631"/>
                  </a:lnTo>
                  <a:lnTo>
                    <a:pt x="174447" y="959370"/>
                  </a:lnTo>
                  <a:lnTo>
                    <a:pt x="202184" y="910844"/>
                  </a:lnTo>
                  <a:lnTo>
                    <a:pt x="250723" y="883564"/>
                  </a:lnTo>
                  <a:lnTo>
                    <a:pt x="324612" y="874649"/>
                  </a:lnTo>
                  <a:lnTo>
                    <a:pt x="324612" y="868299"/>
                  </a:lnTo>
                  <a:close/>
                </a:path>
                <a:path w="6697980" h="1033144">
                  <a:moveTo>
                    <a:pt x="6632448" y="64770"/>
                  </a:moveTo>
                  <a:lnTo>
                    <a:pt x="6610604" y="64770"/>
                  </a:lnTo>
                  <a:lnTo>
                    <a:pt x="6610604" y="87630"/>
                  </a:lnTo>
                  <a:lnTo>
                    <a:pt x="6610604" y="172720"/>
                  </a:lnTo>
                  <a:lnTo>
                    <a:pt x="6523990" y="172720"/>
                  </a:lnTo>
                  <a:lnTo>
                    <a:pt x="6523990" y="87630"/>
                  </a:lnTo>
                  <a:lnTo>
                    <a:pt x="6610604" y="87630"/>
                  </a:lnTo>
                  <a:lnTo>
                    <a:pt x="6610604" y="64770"/>
                  </a:lnTo>
                  <a:lnTo>
                    <a:pt x="6501384" y="64770"/>
                  </a:lnTo>
                  <a:lnTo>
                    <a:pt x="6501384" y="87630"/>
                  </a:lnTo>
                  <a:lnTo>
                    <a:pt x="6501384" y="172720"/>
                  </a:lnTo>
                  <a:lnTo>
                    <a:pt x="6501384" y="194310"/>
                  </a:lnTo>
                  <a:lnTo>
                    <a:pt x="6632448" y="194310"/>
                  </a:lnTo>
                  <a:lnTo>
                    <a:pt x="6632448" y="173101"/>
                  </a:lnTo>
                  <a:lnTo>
                    <a:pt x="6632448" y="172720"/>
                  </a:lnTo>
                  <a:lnTo>
                    <a:pt x="6632448" y="87630"/>
                  </a:lnTo>
                  <a:lnTo>
                    <a:pt x="6632448" y="86995"/>
                  </a:lnTo>
                  <a:lnTo>
                    <a:pt x="6632448" y="64770"/>
                  </a:lnTo>
                  <a:close/>
                </a:path>
                <a:path w="6697980" h="1033144">
                  <a:moveTo>
                    <a:pt x="6697980" y="0"/>
                  </a:moveTo>
                  <a:lnTo>
                    <a:pt x="6435852" y="0"/>
                  </a:lnTo>
                  <a:lnTo>
                    <a:pt x="6435852" y="21590"/>
                  </a:lnTo>
                  <a:lnTo>
                    <a:pt x="6435852" y="238760"/>
                  </a:lnTo>
                  <a:lnTo>
                    <a:pt x="6435852" y="260350"/>
                  </a:lnTo>
                  <a:lnTo>
                    <a:pt x="6697980" y="260350"/>
                  </a:lnTo>
                  <a:lnTo>
                    <a:pt x="6697980" y="238760"/>
                  </a:lnTo>
                  <a:lnTo>
                    <a:pt x="6458585" y="238760"/>
                  </a:lnTo>
                  <a:lnTo>
                    <a:pt x="6458585" y="21590"/>
                  </a:lnTo>
                  <a:lnTo>
                    <a:pt x="6675882" y="21590"/>
                  </a:lnTo>
                  <a:lnTo>
                    <a:pt x="6675882" y="238379"/>
                  </a:lnTo>
                  <a:lnTo>
                    <a:pt x="6697980" y="238379"/>
                  </a:lnTo>
                  <a:lnTo>
                    <a:pt x="6697980" y="21590"/>
                  </a:lnTo>
                  <a:lnTo>
                    <a:pt x="6697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387" y="1392364"/>
              <a:ext cx="237109" cy="2358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78636" y="1348739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59130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1" y="164719"/>
                  </a:lnTo>
                  <a:lnTo>
                    <a:pt x="324611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8019" y="47396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91"/>
                  </a:lnTo>
                  <a:lnTo>
                    <a:pt x="150193" y="73890"/>
                  </a:lnTo>
                  <a:lnTo>
                    <a:pt x="122681" y="122453"/>
                  </a:lnTo>
                  <a:lnTo>
                    <a:pt x="74009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59"/>
                  </a:lnTo>
                  <a:lnTo>
                    <a:pt x="159130" y="324582"/>
                  </a:lnTo>
                  <a:lnTo>
                    <a:pt x="165480" y="324582"/>
                  </a:lnTo>
                  <a:lnTo>
                    <a:pt x="167697" y="284159"/>
                  </a:lnTo>
                  <a:lnTo>
                    <a:pt x="169331" y="276034"/>
                  </a:lnTo>
                  <a:lnTo>
                    <a:pt x="162432" y="276034"/>
                  </a:lnTo>
                  <a:lnTo>
                    <a:pt x="149732" y="230644"/>
                  </a:lnTo>
                  <a:lnTo>
                    <a:pt x="127126" y="197484"/>
                  </a:lnTo>
                  <a:lnTo>
                    <a:pt x="93964" y="174871"/>
                  </a:lnTo>
                  <a:lnTo>
                    <a:pt x="48513" y="162191"/>
                  </a:lnTo>
                  <a:lnTo>
                    <a:pt x="72852" y="157171"/>
                  </a:lnTo>
                  <a:lnTo>
                    <a:pt x="112004" y="139687"/>
                  </a:lnTo>
                  <a:lnTo>
                    <a:pt x="139715" y="111881"/>
                  </a:lnTo>
                  <a:lnTo>
                    <a:pt x="157273" y="72830"/>
                  </a:lnTo>
                  <a:lnTo>
                    <a:pt x="162432" y="48552"/>
                  </a:lnTo>
                  <a:lnTo>
                    <a:pt x="169342" y="48552"/>
                  </a:lnTo>
                  <a:lnTo>
                    <a:pt x="167697" y="40391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42" y="48552"/>
                  </a:moveTo>
                  <a:lnTo>
                    <a:pt x="162432" y="48552"/>
                  </a:lnTo>
                  <a:lnTo>
                    <a:pt x="167445" y="72830"/>
                  </a:lnTo>
                  <a:lnTo>
                    <a:pt x="184900" y="111881"/>
                  </a:lnTo>
                  <a:lnTo>
                    <a:pt x="212715" y="139687"/>
                  </a:lnTo>
                  <a:lnTo>
                    <a:pt x="251795" y="157171"/>
                  </a:lnTo>
                  <a:lnTo>
                    <a:pt x="276098" y="162191"/>
                  </a:lnTo>
                  <a:lnTo>
                    <a:pt x="251795" y="167329"/>
                  </a:lnTo>
                  <a:lnTo>
                    <a:pt x="212715" y="184896"/>
                  </a:lnTo>
                  <a:lnTo>
                    <a:pt x="184900" y="212619"/>
                  </a:lnTo>
                  <a:lnTo>
                    <a:pt x="167445" y="251727"/>
                  </a:lnTo>
                  <a:lnTo>
                    <a:pt x="162432" y="276034"/>
                  </a:lnTo>
                  <a:lnTo>
                    <a:pt x="169331" y="276034"/>
                  </a:lnTo>
                  <a:lnTo>
                    <a:pt x="174450" y="250586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1" y="165493"/>
                  </a:lnTo>
                  <a:lnTo>
                    <a:pt x="324611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74450" y="73890"/>
                  </a:lnTo>
                  <a:lnTo>
                    <a:pt x="169342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1771" y="4783442"/>
              <a:ext cx="237109" cy="2370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18019" y="47396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91"/>
                  </a:lnTo>
                  <a:lnTo>
                    <a:pt x="138824" y="101057"/>
                  </a:lnTo>
                  <a:lnTo>
                    <a:pt x="101262" y="138701"/>
                  </a:lnTo>
                  <a:lnTo>
                    <a:pt x="40421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59"/>
                  </a:lnTo>
                  <a:lnTo>
                    <a:pt x="159130" y="324582"/>
                  </a:lnTo>
                  <a:lnTo>
                    <a:pt x="165480" y="324582"/>
                  </a:lnTo>
                  <a:lnTo>
                    <a:pt x="167697" y="284159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1" y="165493"/>
                  </a:lnTo>
                  <a:lnTo>
                    <a:pt x="324611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67697" y="40391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7047" y="35402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7" y="197485"/>
                  </a:lnTo>
                  <a:lnTo>
                    <a:pt x="93964" y="174879"/>
                  </a:lnTo>
                  <a:lnTo>
                    <a:pt x="48514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4"/>
                  </a:lnTo>
                  <a:lnTo>
                    <a:pt x="169336" y="48514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20">
                  <a:moveTo>
                    <a:pt x="169336" y="48514"/>
                  </a:moveTo>
                  <a:lnTo>
                    <a:pt x="162433" y="48514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0799" y="3584003"/>
              <a:ext cx="237108" cy="23710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27047" y="35402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67928" y="85343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7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1425" y="897191"/>
              <a:ext cx="235965" cy="23710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567928" y="85343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33548" y="1310766"/>
            <a:ext cx="3676650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spc="-390" dirty="0">
                <a:latin typeface="Trebuchet MS"/>
                <a:cs typeface="Trebuchet MS"/>
              </a:rPr>
              <a:t>Intro</a:t>
            </a:r>
            <a:r>
              <a:rPr sz="6250" spc="-500" dirty="0">
                <a:latin typeface="Trebuchet MS"/>
                <a:cs typeface="Trebuchet MS"/>
              </a:rPr>
              <a:t>d</a:t>
            </a:r>
            <a:r>
              <a:rPr sz="6250" spc="-545" dirty="0">
                <a:latin typeface="Trebuchet MS"/>
                <a:cs typeface="Trebuchet MS"/>
              </a:rPr>
              <a:t>uction</a:t>
            </a:r>
            <a:endParaRPr sz="62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5972" y="2468117"/>
            <a:ext cx="4508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cad</a:t>
            </a:r>
            <a:r>
              <a:rPr sz="1800" spc="-35" dirty="0">
                <a:latin typeface="Tahoma"/>
                <a:cs typeface="Tahoma"/>
              </a:rPr>
              <a:t>e</a:t>
            </a:r>
            <a:r>
              <a:rPr sz="1800" dirty="0">
                <a:latin typeface="Tahoma"/>
                <a:cs typeface="Tahoma"/>
              </a:rPr>
              <a:t>mic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res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arch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re</a:t>
            </a:r>
            <a:r>
              <a:rPr sz="1800" spc="-4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m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nd</a:t>
            </a:r>
            <a:r>
              <a:rPr sz="1800" spc="-35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sys</a:t>
            </a:r>
            <a:r>
              <a:rPr sz="1800" spc="-2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can  provide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researchers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with</a:t>
            </a:r>
            <a:r>
              <a:rPr sz="1800" spc="-22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accurate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relevant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pap</a:t>
            </a:r>
            <a:r>
              <a:rPr sz="1800" spc="-35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rs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in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no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tim</a:t>
            </a:r>
            <a:r>
              <a:rPr sz="1800" spc="-2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8145" y="1836801"/>
            <a:ext cx="8451850" cy="1871980"/>
            <a:chOff x="398145" y="1836801"/>
            <a:chExt cx="8451850" cy="1871980"/>
          </a:xfrm>
        </p:grpSpPr>
        <p:sp>
          <p:nvSpPr>
            <p:cNvPr id="37" name="object 37"/>
            <p:cNvSpPr/>
            <p:nvPr/>
          </p:nvSpPr>
          <p:spPr>
            <a:xfrm>
              <a:off x="407670" y="2344674"/>
              <a:ext cx="838200" cy="1109980"/>
            </a:xfrm>
            <a:custGeom>
              <a:avLst/>
              <a:gdLst/>
              <a:ahLst/>
              <a:cxnLst/>
              <a:rect l="l" t="t" r="r" b="b"/>
              <a:pathLst>
                <a:path w="838200" h="1109979">
                  <a:moveTo>
                    <a:pt x="670560" y="0"/>
                  </a:moveTo>
                  <a:lnTo>
                    <a:pt x="0" y="0"/>
                  </a:lnTo>
                  <a:lnTo>
                    <a:pt x="0" y="1109471"/>
                  </a:lnTo>
                  <a:lnTo>
                    <a:pt x="838200" y="1109471"/>
                  </a:lnTo>
                  <a:lnTo>
                    <a:pt x="838200" y="221869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7670" y="2344674"/>
              <a:ext cx="838200" cy="1109980"/>
            </a:xfrm>
            <a:custGeom>
              <a:avLst/>
              <a:gdLst/>
              <a:ahLst/>
              <a:cxnLst/>
              <a:rect l="l" t="t" r="r" b="b"/>
              <a:pathLst>
                <a:path w="838200" h="1109979">
                  <a:moveTo>
                    <a:pt x="838200" y="221869"/>
                  </a:moveTo>
                  <a:lnTo>
                    <a:pt x="670560" y="0"/>
                  </a:lnTo>
                  <a:lnTo>
                    <a:pt x="0" y="0"/>
                  </a:lnTo>
                  <a:lnTo>
                    <a:pt x="0" y="1109471"/>
                  </a:lnTo>
                  <a:lnTo>
                    <a:pt x="838200" y="1109471"/>
                  </a:lnTo>
                  <a:lnTo>
                    <a:pt x="838200" y="221869"/>
                  </a:lnTo>
                  <a:close/>
                </a:path>
                <a:path w="838200" h="1109979">
                  <a:moveTo>
                    <a:pt x="672083" y="220980"/>
                  </a:moveTo>
                  <a:lnTo>
                    <a:pt x="672083" y="0"/>
                  </a:lnTo>
                  <a:lnTo>
                    <a:pt x="838200" y="220980"/>
                  </a:lnTo>
                  <a:lnTo>
                    <a:pt x="672083" y="220980"/>
                  </a:lnTo>
                  <a:close/>
                </a:path>
                <a:path w="838200" h="1109979">
                  <a:moveTo>
                    <a:pt x="138684" y="393192"/>
                  </a:moveTo>
                  <a:lnTo>
                    <a:pt x="700277" y="393192"/>
                  </a:lnTo>
                </a:path>
                <a:path w="838200" h="1109979">
                  <a:moveTo>
                    <a:pt x="138684" y="531876"/>
                  </a:moveTo>
                  <a:lnTo>
                    <a:pt x="700277" y="531876"/>
                  </a:lnTo>
                </a:path>
                <a:path w="838200" h="1109979">
                  <a:moveTo>
                    <a:pt x="138684" y="672083"/>
                  </a:moveTo>
                  <a:lnTo>
                    <a:pt x="700277" y="672083"/>
                  </a:lnTo>
                </a:path>
                <a:path w="838200" h="1109979">
                  <a:moveTo>
                    <a:pt x="138684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9713" y="1986534"/>
              <a:ext cx="840105" cy="1108075"/>
            </a:xfrm>
            <a:custGeom>
              <a:avLst/>
              <a:gdLst/>
              <a:ahLst/>
              <a:cxnLst/>
              <a:rect l="l" t="t" r="r" b="b"/>
              <a:pathLst>
                <a:path w="840105" h="1108075">
                  <a:moveTo>
                    <a:pt x="671830" y="0"/>
                  </a:moveTo>
                  <a:lnTo>
                    <a:pt x="0" y="0"/>
                  </a:lnTo>
                  <a:lnTo>
                    <a:pt x="0" y="1107948"/>
                  </a:lnTo>
                  <a:lnTo>
                    <a:pt x="839724" y="1107948"/>
                  </a:lnTo>
                  <a:lnTo>
                    <a:pt x="839724" y="221615"/>
                  </a:lnTo>
                  <a:lnTo>
                    <a:pt x="67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9713" y="1986534"/>
              <a:ext cx="840105" cy="1108075"/>
            </a:xfrm>
            <a:custGeom>
              <a:avLst/>
              <a:gdLst/>
              <a:ahLst/>
              <a:cxnLst/>
              <a:rect l="l" t="t" r="r" b="b"/>
              <a:pathLst>
                <a:path w="840105" h="1108075">
                  <a:moveTo>
                    <a:pt x="839724" y="221615"/>
                  </a:moveTo>
                  <a:lnTo>
                    <a:pt x="671830" y="0"/>
                  </a:lnTo>
                  <a:lnTo>
                    <a:pt x="0" y="0"/>
                  </a:lnTo>
                  <a:lnTo>
                    <a:pt x="0" y="1107948"/>
                  </a:lnTo>
                  <a:lnTo>
                    <a:pt x="839724" y="1107948"/>
                  </a:lnTo>
                  <a:lnTo>
                    <a:pt x="839724" y="221615"/>
                  </a:lnTo>
                  <a:close/>
                </a:path>
                <a:path w="840105" h="1108075">
                  <a:moveTo>
                    <a:pt x="673608" y="219456"/>
                  </a:moveTo>
                  <a:lnTo>
                    <a:pt x="673608" y="0"/>
                  </a:lnTo>
                  <a:lnTo>
                    <a:pt x="839724" y="219456"/>
                  </a:lnTo>
                  <a:lnTo>
                    <a:pt x="673608" y="219456"/>
                  </a:lnTo>
                  <a:close/>
                </a:path>
                <a:path w="840105" h="1108075">
                  <a:moveTo>
                    <a:pt x="138683" y="391668"/>
                  </a:moveTo>
                  <a:lnTo>
                    <a:pt x="700277" y="391668"/>
                  </a:lnTo>
                </a:path>
                <a:path w="840105" h="1108075">
                  <a:moveTo>
                    <a:pt x="138683" y="531876"/>
                  </a:moveTo>
                  <a:lnTo>
                    <a:pt x="700277" y="531876"/>
                  </a:lnTo>
                </a:path>
                <a:path w="840105" h="1108075">
                  <a:moveTo>
                    <a:pt x="138683" y="670560"/>
                  </a:moveTo>
                  <a:lnTo>
                    <a:pt x="700277" y="670560"/>
                  </a:lnTo>
                </a:path>
                <a:path w="840105" h="1108075">
                  <a:moveTo>
                    <a:pt x="138683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56145" y="1941575"/>
              <a:ext cx="1336040" cy="1297940"/>
            </a:xfrm>
            <a:custGeom>
              <a:avLst/>
              <a:gdLst/>
              <a:ahLst/>
              <a:cxnLst/>
              <a:rect l="l" t="t" r="r" b="b"/>
              <a:pathLst>
                <a:path w="1336040" h="1297939">
                  <a:moveTo>
                    <a:pt x="1335786" y="4318"/>
                  </a:moveTo>
                  <a:lnTo>
                    <a:pt x="1331468" y="0"/>
                  </a:lnTo>
                  <a:lnTo>
                    <a:pt x="1326261" y="0"/>
                  </a:lnTo>
                  <a:lnTo>
                    <a:pt x="1326261" y="1183386"/>
                  </a:lnTo>
                  <a:lnTo>
                    <a:pt x="1316736" y="1183386"/>
                  </a:lnTo>
                  <a:lnTo>
                    <a:pt x="19050" y="1183386"/>
                  </a:lnTo>
                  <a:lnTo>
                    <a:pt x="9525" y="1183386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93368"/>
                  </a:lnTo>
                  <a:lnTo>
                    <a:pt x="4318" y="1297686"/>
                  </a:lnTo>
                  <a:lnTo>
                    <a:pt x="1331468" y="1297686"/>
                  </a:lnTo>
                  <a:lnTo>
                    <a:pt x="1335786" y="1293368"/>
                  </a:lnTo>
                  <a:lnTo>
                    <a:pt x="1335786" y="1278636"/>
                  </a:lnTo>
                  <a:lnTo>
                    <a:pt x="1335786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65670" y="1846326"/>
              <a:ext cx="1316990" cy="1278890"/>
            </a:xfrm>
            <a:custGeom>
              <a:avLst/>
              <a:gdLst/>
              <a:ahLst/>
              <a:cxnLst/>
              <a:rect l="l" t="t" r="r" b="b"/>
              <a:pathLst>
                <a:path w="1316990" h="1278889">
                  <a:moveTo>
                    <a:pt x="1316735" y="0"/>
                  </a:moveTo>
                  <a:lnTo>
                    <a:pt x="0" y="0"/>
                  </a:lnTo>
                  <a:lnTo>
                    <a:pt x="0" y="1278636"/>
                  </a:lnTo>
                  <a:lnTo>
                    <a:pt x="1316735" y="1278636"/>
                  </a:lnTo>
                  <a:lnTo>
                    <a:pt x="1316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65670" y="1846326"/>
              <a:ext cx="1316990" cy="1278890"/>
            </a:xfrm>
            <a:custGeom>
              <a:avLst/>
              <a:gdLst/>
              <a:ahLst/>
              <a:cxnLst/>
              <a:rect l="l" t="t" r="r" b="b"/>
              <a:pathLst>
                <a:path w="1316990" h="1278889">
                  <a:moveTo>
                    <a:pt x="0" y="1278636"/>
                  </a:moveTo>
                  <a:lnTo>
                    <a:pt x="1316735" y="1278636"/>
                  </a:lnTo>
                  <a:lnTo>
                    <a:pt x="1316735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  <a:path w="1316990" h="1278889">
                  <a:moveTo>
                    <a:pt x="77724" y="1214628"/>
                  </a:moveTo>
                  <a:lnTo>
                    <a:pt x="1240535" y="1214628"/>
                  </a:lnTo>
                  <a:lnTo>
                    <a:pt x="1240535" y="251460"/>
                  </a:lnTo>
                  <a:lnTo>
                    <a:pt x="77724" y="251460"/>
                  </a:lnTo>
                  <a:lnTo>
                    <a:pt x="77724" y="121462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0436" y="1897380"/>
              <a:ext cx="132588" cy="1320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8284" y="1897380"/>
              <a:ext cx="132588" cy="1320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60" y="1897380"/>
              <a:ext cx="132588" cy="1320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515225" y="2410967"/>
              <a:ext cx="1334770" cy="1297940"/>
            </a:xfrm>
            <a:custGeom>
              <a:avLst/>
              <a:gdLst/>
              <a:ahLst/>
              <a:cxnLst/>
              <a:rect l="l" t="t" r="r" b="b"/>
              <a:pathLst>
                <a:path w="1334770" h="1297939">
                  <a:moveTo>
                    <a:pt x="1334262" y="4318"/>
                  </a:moveTo>
                  <a:lnTo>
                    <a:pt x="1329944" y="0"/>
                  </a:lnTo>
                  <a:lnTo>
                    <a:pt x="1324737" y="0"/>
                  </a:lnTo>
                  <a:lnTo>
                    <a:pt x="1324737" y="1183386"/>
                  </a:lnTo>
                  <a:lnTo>
                    <a:pt x="1315212" y="1183386"/>
                  </a:lnTo>
                  <a:lnTo>
                    <a:pt x="19050" y="1183398"/>
                  </a:lnTo>
                  <a:lnTo>
                    <a:pt x="9525" y="1183386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1293368"/>
                  </a:lnTo>
                  <a:lnTo>
                    <a:pt x="4318" y="1297686"/>
                  </a:lnTo>
                  <a:lnTo>
                    <a:pt x="1329944" y="1297686"/>
                  </a:lnTo>
                  <a:lnTo>
                    <a:pt x="1334262" y="1293368"/>
                  </a:lnTo>
                  <a:lnTo>
                    <a:pt x="1334262" y="1278636"/>
                  </a:lnTo>
                  <a:lnTo>
                    <a:pt x="133426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24750" y="2315718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1315211" y="0"/>
                  </a:moveTo>
                  <a:lnTo>
                    <a:pt x="0" y="0"/>
                  </a:lnTo>
                  <a:lnTo>
                    <a:pt x="0" y="1278636"/>
                  </a:lnTo>
                  <a:lnTo>
                    <a:pt x="1315211" y="1278636"/>
                  </a:lnTo>
                  <a:lnTo>
                    <a:pt x="1315211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24750" y="2315718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0" y="1278636"/>
                  </a:moveTo>
                  <a:lnTo>
                    <a:pt x="1315211" y="1278636"/>
                  </a:lnTo>
                  <a:lnTo>
                    <a:pt x="1315211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0950" y="2567178"/>
              <a:ext cx="1162811" cy="96316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00950" y="2567178"/>
              <a:ext cx="1163320" cy="963294"/>
            </a:xfrm>
            <a:custGeom>
              <a:avLst/>
              <a:gdLst/>
              <a:ahLst/>
              <a:cxnLst/>
              <a:rect l="l" t="t" r="r" b="b"/>
              <a:pathLst>
                <a:path w="1163320" h="963295">
                  <a:moveTo>
                    <a:pt x="0" y="963168"/>
                  </a:moveTo>
                  <a:lnTo>
                    <a:pt x="1162811" y="963168"/>
                  </a:lnTo>
                  <a:lnTo>
                    <a:pt x="1162811" y="0"/>
                  </a:lnTo>
                  <a:lnTo>
                    <a:pt x="0" y="0"/>
                  </a:lnTo>
                  <a:lnTo>
                    <a:pt x="0" y="9631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41158" y="270281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80">
                  <a:moveTo>
                    <a:pt x="129540" y="0"/>
                  </a:move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40"/>
                  </a:lnTo>
                  <a:lnTo>
                    <a:pt x="10185" y="179945"/>
                  </a:lnTo>
                  <a:lnTo>
                    <a:pt x="37957" y="221122"/>
                  </a:lnTo>
                  <a:lnTo>
                    <a:pt x="79134" y="248894"/>
                  </a:lnTo>
                  <a:lnTo>
                    <a:pt x="129540" y="259080"/>
                  </a:lnTo>
                  <a:lnTo>
                    <a:pt x="179945" y="248894"/>
                  </a:lnTo>
                  <a:lnTo>
                    <a:pt x="221122" y="221122"/>
                  </a:lnTo>
                  <a:lnTo>
                    <a:pt x="248894" y="179945"/>
                  </a:lnTo>
                  <a:lnTo>
                    <a:pt x="259080" y="129540"/>
                  </a:lnTo>
                  <a:lnTo>
                    <a:pt x="248894" y="79134"/>
                  </a:lnTo>
                  <a:lnTo>
                    <a:pt x="221122" y="37957"/>
                  </a:lnTo>
                  <a:lnTo>
                    <a:pt x="179945" y="1018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0950" y="2702814"/>
              <a:ext cx="1163320" cy="828040"/>
            </a:xfrm>
            <a:custGeom>
              <a:avLst/>
              <a:gdLst/>
              <a:ahLst/>
              <a:cxnLst/>
              <a:rect l="l" t="t" r="r" b="b"/>
              <a:pathLst>
                <a:path w="1163320" h="828039">
                  <a:moveTo>
                    <a:pt x="140207" y="129540"/>
                  </a:moveTo>
                  <a:lnTo>
                    <a:pt x="150393" y="79134"/>
                  </a:lnTo>
                  <a:lnTo>
                    <a:pt x="178165" y="37957"/>
                  </a:lnTo>
                  <a:lnTo>
                    <a:pt x="219342" y="10185"/>
                  </a:lnTo>
                  <a:lnTo>
                    <a:pt x="269748" y="0"/>
                  </a:lnTo>
                  <a:lnTo>
                    <a:pt x="320153" y="10185"/>
                  </a:lnTo>
                  <a:lnTo>
                    <a:pt x="361330" y="37957"/>
                  </a:lnTo>
                  <a:lnTo>
                    <a:pt x="389102" y="79134"/>
                  </a:lnTo>
                  <a:lnTo>
                    <a:pt x="399288" y="129540"/>
                  </a:lnTo>
                  <a:lnTo>
                    <a:pt x="389102" y="179945"/>
                  </a:lnTo>
                  <a:lnTo>
                    <a:pt x="361330" y="221122"/>
                  </a:lnTo>
                  <a:lnTo>
                    <a:pt x="320153" y="248894"/>
                  </a:lnTo>
                  <a:lnTo>
                    <a:pt x="269748" y="259080"/>
                  </a:lnTo>
                  <a:lnTo>
                    <a:pt x="219342" y="248894"/>
                  </a:lnTo>
                  <a:lnTo>
                    <a:pt x="178165" y="221122"/>
                  </a:lnTo>
                  <a:lnTo>
                    <a:pt x="150393" y="179945"/>
                  </a:lnTo>
                  <a:lnTo>
                    <a:pt x="140207" y="129540"/>
                  </a:lnTo>
                  <a:close/>
                </a:path>
                <a:path w="1163320" h="828039">
                  <a:moveTo>
                    <a:pt x="1162811" y="827532"/>
                  </a:moveTo>
                  <a:lnTo>
                    <a:pt x="0" y="827532"/>
                  </a:lnTo>
                  <a:lnTo>
                    <a:pt x="408558" y="448563"/>
                  </a:lnTo>
                  <a:lnTo>
                    <a:pt x="738504" y="628142"/>
                  </a:lnTo>
                  <a:lnTo>
                    <a:pt x="1162811" y="259080"/>
                  </a:lnTo>
                  <a:lnTo>
                    <a:pt x="1162811" y="8275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19515" y="2367280"/>
              <a:ext cx="132587" cy="1320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25839" y="2367280"/>
              <a:ext cx="132587" cy="1320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71915" y="2367280"/>
              <a:ext cx="132587" cy="13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373249" y="909827"/>
              <a:ext cx="6069330" cy="3298825"/>
            </a:xfrm>
            <a:custGeom>
              <a:avLst/>
              <a:gdLst/>
              <a:ahLst/>
              <a:cxnLst/>
              <a:rect l="l" t="t" r="r" b="b"/>
              <a:pathLst>
                <a:path w="6069330" h="3298825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84410"/>
                  </a:lnTo>
                  <a:lnTo>
                    <a:pt x="6050280" y="3184410"/>
                  </a:lnTo>
                  <a:lnTo>
                    <a:pt x="19050" y="3184410"/>
                  </a:lnTo>
                  <a:lnTo>
                    <a:pt x="9525" y="3184410"/>
                  </a:lnTo>
                  <a:lnTo>
                    <a:pt x="9525" y="0"/>
                  </a:lnTo>
                  <a:lnTo>
                    <a:pt x="4318" y="0"/>
                  </a:lnTo>
                  <a:lnTo>
                    <a:pt x="0" y="4318"/>
                  </a:lnTo>
                  <a:lnTo>
                    <a:pt x="0" y="3294430"/>
                  </a:lnTo>
                  <a:lnTo>
                    <a:pt x="4318" y="3298698"/>
                  </a:lnTo>
                  <a:lnTo>
                    <a:pt x="6065012" y="3298698"/>
                  </a:lnTo>
                  <a:lnTo>
                    <a:pt x="6069330" y="3294430"/>
                  </a:lnTo>
                  <a:lnTo>
                    <a:pt x="6069330" y="3279648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2773" y="814577"/>
              <a:ext cx="6050280" cy="3279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82773" y="814577"/>
              <a:ext cx="6050280" cy="3279775"/>
            </a:xfrm>
            <a:custGeom>
              <a:avLst/>
              <a:gdLst/>
              <a:ahLst/>
              <a:cxnLst/>
              <a:rect l="l" t="t" r="r" b="b"/>
              <a:pathLst>
                <a:path w="6050280" h="3279775">
                  <a:moveTo>
                    <a:pt x="0" y="3279648"/>
                  </a:moveTo>
                  <a:lnTo>
                    <a:pt x="6050280" y="3279648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7964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4505" y="1264158"/>
              <a:ext cx="5767070" cy="2372995"/>
            </a:xfrm>
            <a:custGeom>
              <a:avLst/>
              <a:gdLst/>
              <a:ahLst/>
              <a:cxnLst/>
              <a:rect l="l" t="t" r="r" b="b"/>
              <a:pathLst>
                <a:path w="5767070" h="2372995">
                  <a:moveTo>
                    <a:pt x="5766816" y="0"/>
                  </a:moveTo>
                  <a:lnTo>
                    <a:pt x="0" y="0"/>
                  </a:lnTo>
                  <a:lnTo>
                    <a:pt x="0" y="2372868"/>
                  </a:lnTo>
                  <a:lnTo>
                    <a:pt x="5766816" y="2372868"/>
                  </a:lnTo>
                  <a:lnTo>
                    <a:pt x="5766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4505" y="1264158"/>
              <a:ext cx="5767070" cy="2372995"/>
            </a:xfrm>
            <a:custGeom>
              <a:avLst/>
              <a:gdLst/>
              <a:ahLst/>
              <a:cxnLst/>
              <a:rect l="l" t="t" r="r" b="b"/>
              <a:pathLst>
                <a:path w="5767070" h="2372995">
                  <a:moveTo>
                    <a:pt x="0" y="2372868"/>
                  </a:moveTo>
                  <a:lnTo>
                    <a:pt x="5766816" y="2372868"/>
                  </a:lnTo>
                  <a:lnTo>
                    <a:pt x="5766816" y="0"/>
                  </a:lnTo>
                  <a:lnTo>
                    <a:pt x="0" y="0"/>
                  </a:lnTo>
                  <a:lnTo>
                    <a:pt x="0" y="2372868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8450" y="3637026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09" h="315595">
                  <a:moveTo>
                    <a:pt x="513435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5134356" y="315468"/>
                  </a:lnTo>
                  <a:lnTo>
                    <a:pt x="5134356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8450" y="3637026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09" h="315595">
                  <a:moveTo>
                    <a:pt x="0" y="315468"/>
                  </a:moveTo>
                  <a:lnTo>
                    <a:pt x="5134356" y="315468"/>
                  </a:lnTo>
                  <a:lnTo>
                    <a:pt x="5134356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4505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4505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2806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2806" y="3637026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4516" y="3715511"/>
              <a:ext cx="5600700" cy="157480"/>
            </a:xfrm>
            <a:custGeom>
              <a:avLst/>
              <a:gdLst/>
              <a:ahLst/>
              <a:cxnLst/>
              <a:rect l="l" t="t" r="r" b="b"/>
              <a:pathLst>
                <a:path w="5600700" h="157479">
                  <a:moveTo>
                    <a:pt x="135636" y="0"/>
                  </a:moveTo>
                  <a:lnTo>
                    <a:pt x="0" y="78486"/>
                  </a:lnTo>
                  <a:lnTo>
                    <a:pt x="135636" y="156972"/>
                  </a:lnTo>
                  <a:lnTo>
                    <a:pt x="135636" y="0"/>
                  </a:lnTo>
                  <a:close/>
                </a:path>
                <a:path w="5600700" h="157479">
                  <a:moveTo>
                    <a:pt x="5600700" y="78486"/>
                  </a:moveTo>
                  <a:lnTo>
                    <a:pt x="5465064" y="0"/>
                  </a:lnTo>
                  <a:lnTo>
                    <a:pt x="5465064" y="156972"/>
                  </a:lnTo>
                  <a:lnTo>
                    <a:pt x="5600700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942339"/>
              <a:ext cx="196596" cy="1955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2" y="942339"/>
              <a:ext cx="196596" cy="1955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076" y="942339"/>
              <a:ext cx="196596" cy="1955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15665" y="1296542"/>
            <a:ext cx="3048000" cy="1908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ts val="7415"/>
              </a:lnSpc>
              <a:spcBef>
                <a:spcPts val="100"/>
              </a:spcBef>
            </a:pPr>
            <a:r>
              <a:rPr sz="6950" spc="-890" dirty="0">
                <a:solidFill>
                  <a:srgbClr val="FF3586"/>
                </a:solidFill>
                <a:latin typeface="Trebuchet MS"/>
                <a:cs typeface="Trebuchet MS"/>
              </a:rPr>
              <a:t>01</a:t>
            </a:r>
            <a:endParaRPr sz="6950" dirty="0">
              <a:latin typeface="Trebuchet MS"/>
              <a:cs typeface="Trebuchet MS"/>
            </a:endParaRPr>
          </a:p>
          <a:p>
            <a:pPr marL="12700">
              <a:lnSpc>
                <a:spcPts val="7415"/>
              </a:lnSpc>
            </a:pPr>
            <a:r>
              <a:rPr sz="6950" spc="-605" dirty="0">
                <a:latin typeface="Trebuchet MS"/>
                <a:cs typeface="Trebuchet MS"/>
              </a:rPr>
              <a:t>Problems</a:t>
            </a:r>
            <a:endParaRPr sz="695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1477" y="373189"/>
            <a:ext cx="7446645" cy="4397375"/>
            <a:chOff x="391477" y="373189"/>
            <a:chExt cx="7446645" cy="4397375"/>
          </a:xfrm>
        </p:grpSpPr>
        <p:sp>
          <p:nvSpPr>
            <p:cNvPr id="20" name="object 20"/>
            <p:cNvSpPr/>
            <p:nvPr/>
          </p:nvSpPr>
          <p:spPr>
            <a:xfrm>
              <a:off x="7475982" y="1759457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2"/>
                  </a:lnTo>
                  <a:lnTo>
                    <a:pt x="123063" y="297560"/>
                  </a:lnTo>
                  <a:lnTo>
                    <a:pt x="269367" y="551687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75982" y="1759457"/>
              <a:ext cx="352425" cy="551815"/>
            </a:xfrm>
            <a:custGeom>
              <a:avLst/>
              <a:gdLst/>
              <a:ahLst/>
              <a:cxnLst/>
              <a:rect l="l" t="t" r="r" b="b"/>
              <a:pathLst>
                <a:path w="352425" h="551814">
                  <a:moveTo>
                    <a:pt x="0" y="0"/>
                  </a:moveTo>
                  <a:lnTo>
                    <a:pt x="35306" y="426592"/>
                  </a:lnTo>
                  <a:lnTo>
                    <a:pt x="123063" y="297560"/>
                  </a:lnTo>
                  <a:lnTo>
                    <a:pt x="269367" y="551687"/>
                  </a:lnTo>
                  <a:lnTo>
                    <a:pt x="343026" y="509015"/>
                  </a:lnTo>
                  <a:lnTo>
                    <a:pt x="198247" y="258190"/>
                  </a:lnTo>
                  <a:lnTo>
                    <a:pt x="352044" y="24383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05143" y="15514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7"/>
                  </a:lnTo>
                  <a:lnTo>
                    <a:pt x="7364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7"/>
                  </a:lnTo>
                  <a:lnTo>
                    <a:pt x="161670" y="276097"/>
                  </a:lnTo>
                  <a:lnTo>
                    <a:pt x="148986" y="230647"/>
                  </a:lnTo>
                  <a:lnTo>
                    <a:pt x="126491" y="197484"/>
                  </a:lnTo>
                  <a:lnTo>
                    <a:pt x="93519" y="174878"/>
                  </a:lnTo>
                  <a:lnTo>
                    <a:pt x="48259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7"/>
                  </a:lnTo>
                  <a:lnTo>
                    <a:pt x="168551" y="276097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8641" y="1595183"/>
              <a:ext cx="235966" cy="2371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05143" y="155143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0"/>
                  </a:lnTo>
                  <a:lnTo>
                    <a:pt x="323088" y="159130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007" y="1667510"/>
              <a:ext cx="91440" cy="914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13104" y="30617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1"/>
                  </a:lnTo>
                  <a:lnTo>
                    <a:pt x="165481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3" y="276097"/>
                  </a:lnTo>
                  <a:lnTo>
                    <a:pt x="149733" y="230647"/>
                  </a:lnTo>
                  <a:lnTo>
                    <a:pt x="127127" y="197484"/>
                  </a:lnTo>
                  <a:lnTo>
                    <a:pt x="93968" y="174878"/>
                  </a:lnTo>
                  <a:lnTo>
                    <a:pt x="48552" y="162178"/>
                  </a:lnTo>
                  <a:lnTo>
                    <a:pt x="72868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20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893" y="3105467"/>
              <a:ext cx="237070" cy="2371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3104" y="306171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1"/>
                  </a:lnTo>
                  <a:lnTo>
                    <a:pt x="165481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1264" y="368503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65481" y="0"/>
                  </a:moveTo>
                  <a:lnTo>
                    <a:pt x="159131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1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8"/>
                  </a:lnTo>
                  <a:lnTo>
                    <a:pt x="101262" y="184939"/>
                  </a:lnTo>
                  <a:lnTo>
                    <a:pt x="138824" y="222303"/>
                  </a:lnTo>
                  <a:lnTo>
                    <a:pt x="156918" y="282841"/>
                  </a:lnTo>
                  <a:lnTo>
                    <a:pt x="159131" y="323075"/>
                  </a:lnTo>
                  <a:lnTo>
                    <a:pt x="165481" y="323075"/>
                  </a:lnTo>
                  <a:lnTo>
                    <a:pt x="167697" y="282841"/>
                  </a:lnTo>
                  <a:lnTo>
                    <a:pt x="169332" y="274751"/>
                  </a:lnTo>
                  <a:lnTo>
                    <a:pt x="162433" y="274751"/>
                  </a:lnTo>
                  <a:lnTo>
                    <a:pt x="149733" y="229574"/>
                  </a:lnTo>
                  <a:lnTo>
                    <a:pt x="127127" y="196570"/>
                  </a:lnTo>
                  <a:lnTo>
                    <a:pt x="93964" y="174097"/>
                  </a:lnTo>
                  <a:lnTo>
                    <a:pt x="48513" y="161417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3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1" y="0"/>
                  </a:lnTo>
                  <a:close/>
                </a:path>
                <a:path w="325119" h="323214">
                  <a:moveTo>
                    <a:pt x="169356" y="48387"/>
                  </a:moveTo>
                  <a:lnTo>
                    <a:pt x="162433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8" y="161417"/>
                  </a:lnTo>
                  <a:lnTo>
                    <a:pt x="251795" y="166573"/>
                  </a:lnTo>
                  <a:lnTo>
                    <a:pt x="212715" y="184069"/>
                  </a:lnTo>
                  <a:lnTo>
                    <a:pt x="184900" y="211633"/>
                  </a:lnTo>
                  <a:lnTo>
                    <a:pt x="167445" y="250559"/>
                  </a:lnTo>
                  <a:lnTo>
                    <a:pt x="162433" y="274751"/>
                  </a:lnTo>
                  <a:lnTo>
                    <a:pt x="169332" y="274751"/>
                  </a:lnTo>
                  <a:lnTo>
                    <a:pt x="174450" y="249423"/>
                  </a:lnTo>
                  <a:lnTo>
                    <a:pt x="185894" y="222303"/>
                  </a:lnTo>
                  <a:lnTo>
                    <a:pt x="223563" y="184939"/>
                  </a:lnTo>
                  <a:lnTo>
                    <a:pt x="284229" y="166928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5015" y="3728656"/>
              <a:ext cx="237109" cy="2358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31264" y="368503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59131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8"/>
                  </a:lnTo>
                  <a:lnTo>
                    <a:pt x="101262" y="184939"/>
                  </a:lnTo>
                  <a:lnTo>
                    <a:pt x="138824" y="222303"/>
                  </a:lnTo>
                  <a:lnTo>
                    <a:pt x="156918" y="282841"/>
                  </a:lnTo>
                  <a:lnTo>
                    <a:pt x="159131" y="323075"/>
                  </a:lnTo>
                  <a:lnTo>
                    <a:pt x="165481" y="323075"/>
                  </a:lnTo>
                  <a:lnTo>
                    <a:pt x="167697" y="282841"/>
                  </a:lnTo>
                  <a:lnTo>
                    <a:pt x="185894" y="222303"/>
                  </a:lnTo>
                  <a:lnTo>
                    <a:pt x="223563" y="184939"/>
                  </a:lnTo>
                  <a:lnTo>
                    <a:pt x="284229" y="166928"/>
                  </a:lnTo>
                  <a:lnTo>
                    <a:pt x="324612" y="164719"/>
                  </a:lnTo>
                  <a:lnTo>
                    <a:pt x="324612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578" y="3884485"/>
              <a:ext cx="561200" cy="5612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88491" y="95859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2" y="122427"/>
                  </a:lnTo>
                  <a:lnTo>
                    <a:pt x="74004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4"/>
                  </a:lnTo>
                  <a:lnTo>
                    <a:pt x="93946" y="174878"/>
                  </a:lnTo>
                  <a:lnTo>
                    <a:pt x="48552" y="162178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3"/>
                  </a:lnTo>
                  <a:lnTo>
                    <a:pt x="169358" y="48513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19">
                  <a:moveTo>
                    <a:pt x="169358" y="48513"/>
                  </a:moveTo>
                  <a:lnTo>
                    <a:pt x="162420" y="48513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8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0"/>
                  </a:lnTo>
                  <a:lnTo>
                    <a:pt x="324599" y="159130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281" y="1002347"/>
              <a:ext cx="237032" cy="2371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88491" y="95859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0"/>
                  </a:lnTo>
                  <a:lnTo>
                    <a:pt x="324599" y="159130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66644" y="44409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91"/>
                  </a:lnTo>
                  <a:lnTo>
                    <a:pt x="150193" y="73890"/>
                  </a:lnTo>
                  <a:lnTo>
                    <a:pt x="122681" y="122453"/>
                  </a:lnTo>
                  <a:lnTo>
                    <a:pt x="74009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69332" y="276034"/>
                  </a:lnTo>
                  <a:lnTo>
                    <a:pt x="162432" y="276034"/>
                  </a:lnTo>
                  <a:lnTo>
                    <a:pt x="149732" y="230644"/>
                  </a:lnTo>
                  <a:lnTo>
                    <a:pt x="127126" y="197485"/>
                  </a:lnTo>
                  <a:lnTo>
                    <a:pt x="93964" y="174871"/>
                  </a:lnTo>
                  <a:lnTo>
                    <a:pt x="48513" y="162191"/>
                  </a:lnTo>
                  <a:lnTo>
                    <a:pt x="72852" y="157171"/>
                  </a:lnTo>
                  <a:lnTo>
                    <a:pt x="112004" y="139687"/>
                  </a:lnTo>
                  <a:lnTo>
                    <a:pt x="139715" y="111881"/>
                  </a:lnTo>
                  <a:lnTo>
                    <a:pt x="157273" y="72830"/>
                  </a:lnTo>
                  <a:lnTo>
                    <a:pt x="162432" y="48552"/>
                  </a:lnTo>
                  <a:lnTo>
                    <a:pt x="169342" y="48552"/>
                  </a:lnTo>
                  <a:lnTo>
                    <a:pt x="167697" y="40391"/>
                  </a:lnTo>
                  <a:lnTo>
                    <a:pt x="165481" y="0"/>
                  </a:lnTo>
                  <a:close/>
                </a:path>
                <a:path w="325119" h="325120">
                  <a:moveTo>
                    <a:pt x="169342" y="48552"/>
                  </a:moveTo>
                  <a:lnTo>
                    <a:pt x="162432" y="48552"/>
                  </a:lnTo>
                  <a:lnTo>
                    <a:pt x="167445" y="72830"/>
                  </a:lnTo>
                  <a:lnTo>
                    <a:pt x="184900" y="111881"/>
                  </a:lnTo>
                  <a:lnTo>
                    <a:pt x="212715" y="139687"/>
                  </a:lnTo>
                  <a:lnTo>
                    <a:pt x="251795" y="157171"/>
                  </a:lnTo>
                  <a:lnTo>
                    <a:pt x="276098" y="162191"/>
                  </a:lnTo>
                  <a:lnTo>
                    <a:pt x="251795" y="167329"/>
                  </a:lnTo>
                  <a:lnTo>
                    <a:pt x="212715" y="184896"/>
                  </a:lnTo>
                  <a:lnTo>
                    <a:pt x="184900" y="212619"/>
                  </a:lnTo>
                  <a:lnTo>
                    <a:pt x="167445" y="251727"/>
                  </a:lnTo>
                  <a:lnTo>
                    <a:pt x="162432" y="276034"/>
                  </a:lnTo>
                  <a:lnTo>
                    <a:pt x="169332" y="276034"/>
                  </a:lnTo>
                  <a:lnTo>
                    <a:pt x="174450" y="250586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74450" y="73890"/>
                  </a:lnTo>
                  <a:lnTo>
                    <a:pt x="169342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0395" y="4484738"/>
              <a:ext cx="237109" cy="2370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866644" y="444094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59131" y="0"/>
                  </a:moveTo>
                  <a:lnTo>
                    <a:pt x="156918" y="40391"/>
                  </a:lnTo>
                  <a:lnTo>
                    <a:pt x="138824" y="101057"/>
                  </a:lnTo>
                  <a:lnTo>
                    <a:pt x="101262" y="138701"/>
                  </a:lnTo>
                  <a:lnTo>
                    <a:pt x="40421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67697" y="40391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52444" y="3779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64718" y="0"/>
                  </a:moveTo>
                  <a:lnTo>
                    <a:pt x="158368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6" y="122427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0" y="276098"/>
                  </a:lnTo>
                  <a:lnTo>
                    <a:pt x="148986" y="230647"/>
                  </a:lnTo>
                  <a:lnTo>
                    <a:pt x="126491" y="197485"/>
                  </a:lnTo>
                  <a:lnTo>
                    <a:pt x="93519" y="174879"/>
                  </a:lnTo>
                  <a:lnTo>
                    <a:pt x="48259" y="162178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0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8" y="0"/>
                  </a:lnTo>
                  <a:close/>
                </a:path>
                <a:path w="323214" h="325120">
                  <a:moveTo>
                    <a:pt x="168564" y="48513"/>
                  </a:moveTo>
                  <a:lnTo>
                    <a:pt x="161670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8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0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5941" y="421703"/>
              <a:ext cx="235966" cy="23710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552444" y="37795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158368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8" y="324612"/>
                  </a:lnTo>
                  <a:lnTo>
                    <a:pt x="164718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3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3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6240" y="311353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64731" y="0"/>
                  </a:moveTo>
                  <a:lnTo>
                    <a:pt x="158356" y="0"/>
                  </a:lnTo>
                  <a:lnTo>
                    <a:pt x="156152" y="40382"/>
                  </a:lnTo>
                  <a:lnTo>
                    <a:pt x="149458" y="73882"/>
                  </a:lnTo>
                  <a:lnTo>
                    <a:pt x="122110" y="122428"/>
                  </a:lnTo>
                  <a:lnTo>
                    <a:pt x="73656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5" y="167693"/>
                  </a:lnTo>
                  <a:lnTo>
                    <a:pt x="100776" y="185787"/>
                  </a:lnTo>
                  <a:lnTo>
                    <a:pt x="138151" y="223349"/>
                  </a:lnTo>
                  <a:lnTo>
                    <a:pt x="156152" y="284190"/>
                  </a:lnTo>
                  <a:lnTo>
                    <a:pt x="158356" y="324612"/>
                  </a:lnTo>
                  <a:lnTo>
                    <a:pt x="164731" y="324612"/>
                  </a:lnTo>
                  <a:lnTo>
                    <a:pt x="166937" y="284190"/>
                  </a:lnTo>
                  <a:lnTo>
                    <a:pt x="168555" y="276098"/>
                  </a:lnTo>
                  <a:lnTo>
                    <a:pt x="161658" y="276098"/>
                  </a:lnTo>
                  <a:lnTo>
                    <a:pt x="149024" y="230647"/>
                  </a:lnTo>
                  <a:lnTo>
                    <a:pt x="126504" y="197485"/>
                  </a:lnTo>
                  <a:lnTo>
                    <a:pt x="93500" y="174879"/>
                  </a:lnTo>
                  <a:lnTo>
                    <a:pt x="48323" y="162179"/>
                  </a:lnTo>
                  <a:lnTo>
                    <a:pt x="72515" y="157166"/>
                  </a:lnTo>
                  <a:lnTo>
                    <a:pt x="111442" y="139711"/>
                  </a:lnTo>
                  <a:lnTo>
                    <a:pt x="139041" y="111896"/>
                  </a:lnTo>
                  <a:lnTo>
                    <a:pt x="156537" y="72816"/>
                  </a:lnTo>
                  <a:lnTo>
                    <a:pt x="161658" y="48513"/>
                  </a:lnTo>
                  <a:lnTo>
                    <a:pt x="168567" y="48513"/>
                  </a:lnTo>
                  <a:lnTo>
                    <a:pt x="166937" y="40382"/>
                  </a:lnTo>
                  <a:lnTo>
                    <a:pt x="164731" y="0"/>
                  </a:lnTo>
                  <a:close/>
                </a:path>
                <a:path w="323215" h="325120">
                  <a:moveTo>
                    <a:pt x="168567" y="48513"/>
                  </a:moveTo>
                  <a:lnTo>
                    <a:pt x="161658" y="48513"/>
                  </a:lnTo>
                  <a:lnTo>
                    <a:pt x="166640" y="72816"/>
                  </a:lnTo>
                  <a:lnTo>
                    <a:pt x="184037" y="111896"/>
                  </a:lnTo>
                  <a:lnTo>
                    <a:pt x="211719" y="139711"/>
                  </a:lnTo>
                  <a:lnTo>
                    <a:pt x="250593" y="157166"/>
                  </a:lnTo>
                  <a:lnTo>
                    <a:pt x="274764" y="162179"/>
                  </a:lnTo>
                  <a:lnTo>
                    <a:pt x="250593" y="167338"/>
                  </a:lnTo>
                  <a:lnTo>
                    <a:pt x="211719" y="184896"/>
                  </a:lnTo>
                  <a:lnTo>
                    <a:pt x="184037" y="212607"/>
                  </a:lnTo>
                  <a:lnTo>
                    <a:pt x="166640" y="251759"/>
                  </a:lnTo>
                  <a:lnTo>
                    <a:pt x="161658" y="276098"/>
                  </a:lnTo>
                  <a:lnTo>
                    <a:pt x="168555" y="276098"/>
                  </a:lnTo>
                  <a:lnTo>
                    <a:pt x="173651" y="250602"/>
                  </a:lnTo>
                  <a:lnTo>
                    <a:pt x="185021" y="223349"/>
                  </a:lnTo>
                  <a:lnTo>
                    <a:pt x="222485" y="185787"/>
                  </a:lnTo>
                  <a:lnTo>
                    <a:pt x="282873" y="167693"/>
                  </a:lnTo>
                  <a:lnTo>
                    <a:pt x="323075" y="165481"/>
                  </a:lnTo>
                  <a:lnTo>
                    <a:pt x="323075" y="159131"/>
                  </a:lnTo>
                  <a:lnTo>
                    <a:pt x="282873" y="156914"/>
                  </a:lnTo>
                  <a:lnTo>
                    <a:pt x="222485" y="138717"/>
                  </a:lnTo>
                  <a:lnTo>
                    <a:pt x="185021" y="101048"/>
                  </a:lnTo>
                  <a:lnTo>
                    <a:pt x="173651" y="73882"/>
                  </a:lnTo>
                  <a:lnTo>
                    <a:pt x="168567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801" y="3157283"/>
              <a:ext cx="235965" cy="23710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96240" y="311353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58356" y="0"/>
                  </a:moveTo>
                  <a:lnTo>
                    <a:pt x="156152" y="40382"/>
                  </a:lnTo>
                  <a:lnTo>
                    <a:pt x="138151" y="101048"/>
                  </a:lnTo>
                  <a:lnTo>
                    <a:pt x="100776" y="138717"/>
                  </a:lnTo>
                  <a:lnTo>
                    <a:pt x="40235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5" y="167693"/>
                  </a:lnTo>
                  <a:lnTo>
                    <a:pt x="100776" y="185787"/>
                  </a:lnTo>
                  <a:lnTo>
                    <a:pt x="138151" y="223349"/>
                  </a:lnTo>
                  <a:lnTo>
                    <a:pt x="156152" y="284190"/>
                  </a:lnTo>
                  <a:lnTo>
                    <a:pt x="158356" y="324612"/>
                  </a:lnTo>
                  <a:lnTo>
                    <a:pt x="164731" y="324612"/>
                  </a:lnTo>
                  <a:lnTo>
                    <a:pt x="166937" y="284190"/>
                  </a:lnTo>
                  <a:lnTo>
                    <a:pt x="185021" y="223349"/>
                  </a:lnTo>
                  <a:lnTo>
                    <a:pt x="222485" y="185787"/>
                  </a:lnTo>
                  <a:lnTo>
                    <a:pt x="282873" y="167693"/>
                  </a:lnTo>
                  <a:lnTo>
                    <a:pt x="323075" y="165481"/>
                  </a:lnTo>
                  <a:lnTo>
                    <a:pt x="323075" y="159131"/>
                  </a:lnTo>
                  <a:lnTo>
                    <a:pt x="282873" y="156914"/>
                  </a:lnTo>
                  <a:lnTo>
                    <a:pt x="222485" y="138717"/>
                  </a:lnTo>
                  <a:lnTo>
                    <a:pt x="185021" y="101048"/>
                  </a:lnTo>
                  <a:lnTo>
                    <a:pt x="166937" y="40382"/>
                  </a:lnTo>
                  <a:lnTo>
                    <a:pt x="164731" y="0"/>
                  </a:lnTo>
                  <a:lnTo>
                    <a:pt x="158356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93317" y="650747"/>
              <a:ext cx="1290320" cy="1297940"/>
            </a:xfrm>
            <a:custGeom>
              <a:avLst/>
              <a:gdLst/>
              <a:ahLst/>
              <a:cxnLst/>
              <a:rect l="l" t="t" r="r" b="b"/>
              <a:pathLst>
                <a:path w="1290320" h="1297939">
                  <a:moveTo>
                    <a:pt x="1290066" y="4318"/>
                  </a:moveTo>
                  <a:lnTo>
                    <a:pt x="1285748" y="0"/>
                  </a:lnTo>
                  <a:lnTo>
                    <a:pt x="1280541" y="0"/>
                  </a:lnTo>
                  <a:lnTo>
                    <a:pt x="1280541" y="1183398"/>
                  </a:lnTo>
                  <a:lnTo>
                    <a:pt x="1271016" y="1183398"/>
                  </a:lnTo>
                  <a:lnTo>
                    <a:pt x="19050" y="1183398"/>
                  </a:lnTo>
                  <a:lnTo>
                    <a:pt x="9525" y="1183398"/>
                  </a:lnTo>
                  <a:lnTo>
                    <a:pt x="9525" y="251802"/>
                  </a:lnTo>
                  <a:lnTo>
                    <a:pt x="1016" y="260350"/>
                  </a:lnTo>
                  <a:lnTo>
                    <a:pt x="0" y="262763"/>
                  </a:lnTo>
                  <a:lnTo>
                    <a:pt x="0" y="1293368"/>
                  </a:lnTo>
                  <a:lnTo>
                    <a:pt x="4318" y="1297686"/>
                  </a:lnTo>
                  <a:lnTo>
                    <a:pt x="1285748" y="1297686"/>
                  </a:lnTo>
                  <a:lnTo>
                    <a:pt x="1290066" y="1293368"/>
                  </a:lnTo>
                  <a:lnTo>
                    <a:pt x="1290066" y="1278636"/>
                  </a:lnTo>
                  <a:lnTo>
                    <a:pt x="1290066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2842" y="555497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1271016" y="0"/>
                  </a:moveTo>
                  <a:lnTo>
                    <a:pt x="254253" y="0"/>
                  </a:lnTo>
                  <a:lnTo>
                    <a:pt x="0" y="255777"/>
                  </a:lnTo>
                  <a:lnTo>
                    <a:pt x="0" y="1278636"/>
                  </a:lnTo>
                  <a:lnTo>
                    <a:pt x="1271016" y="1278636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2842" y="555497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0" y="255777"/>
                  </a:moveTo>
                  <a:lnTo>
                    <a:pt x="254253" y="0"/>
                  </a:lnTo>
                  <a:lnTo>
                    <a:pt x="1271016" y="0"/>
                  </a:lnTo>
                  <a:lnTo>
                    <a:pt x="1271016" y="1278636"/>
                  </a:lnTo>
                  <a:lnTo>
                    <a:pt x="0" y="1278636"/>
                  </a:lnTo>
                  <a:lnTo>
                    <a:pt x="0" y="25577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70126" y="93192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19991" y="4323"/>
                  </a:lnTo>
                  <a:lnTo>
                    <a:pt x="174602" y="16789"/>
                  </a:lnTo>
                  <a:lnTo>
                    <a:pt x="132813" y="36641"/>
                  </a:lnTo>
                  <a:lnTo>
                    <a:pt x="95380" y="63123"/>
                  </a:lnTo>
                  <a:lnTo>
                    <a:pt x="63058" y="95476"/>
                  </a:lnTo>
                  <a:lnTo>
                    <a:pt x="36604" y="132945"/>
                  </a:lnTo>
                  <a:lnTo>
                    <a:pt x="16772" y="174773"/>
                  </a:lnTo>
                  <a:lnTo>
                    <a:pt x="4319" y="220203"/>
                  </a:lnTo>
                  <a:lnTo>
                    <a:pt x="0" y="268477"/>
                  </a:lnTo>
                  <a:lnTo>
                    <a:pt x="4319" y="316601"/>
                  </a:lnTo>
                  <a:lnTo>
                    <a:pt x="16772" y="361913"/>
                  </a:lnTo>
                  <a:lnTo>
                    <a:pt x="36604" y="403653"/>
                  </a:lnTo>
                  <a:lnTo>
                    <a:pt x="63058" y="441058"/>
                  </a:lnTo>
                  <a:lnTo>
                    <a:pt x="95380" y="473369"/>
                  </a:lnTo>
                  <a:lnTo>
                    <a:pt x="132813" y="499824"/>
                  </a:lnTo>
                  <a:lnTo>
                    <a:pt x="174602" y="519663"/>
                  </a:lnTo>
                  <a:lnTo>
                    <a:pt x="219991" y="532125"/>
                  </a:lnTo>
                  <a:lnTo>
                    <a:pt x="268224" y="536448"/>
                  </a:lnTo>
                  <a:lnTo>
                    <a:pt x="316456" y="532125"/>
                  </a:lnTo>
                  <a:lnTo>
                    <a:pt x="361845" y="519663"/>
                  </a:lnTo>
                  <a:lnTo>
                    <a:pt x="403634" y="499824"/>
                  </a:lnTo>
                  <a:lnTo>
                    <a:pt x="441067" y="473369"/>
                  </a:lnTo>
                  <a:lnTo>
                    <a:pt x="473389" y="441058"/>
                  </a:lnTo>
                  <a:lnTo>
                    <a:pt x="499843" y="403653"/>
                  </a:lnTo>
                  <a:lnTo>
                    <a:pt x="519675" y="361913"/>
                  </a:lnTo>
                  <a:lnTo>
                    <a:pt x="532128" y="316601"/>
                  </a:lnTo>
                  <a:lnTo>
                    <a:pt x="536448" y="268477"/>
                  </a:lnTo>
                  <a:lnTo>
                    <a:pt x="532128" y="220203"/>
                  </a:lnTo>
                  <a:lnTo>
                    <a:pt x="519675" y="174773"/>
                  </a:lnTo>
                  <a:lnTo>
                    <a:pt x="499843" y="132945"/>
                  </a:lnTo>
                  <a:lnTo>
                    <a:pt x="473389" y="95476"/>
                  </a:lnTo>
                  <a:lnTo>
                    <a:pt x="441067" y="63123"/>
                  </a:lnTo>
                  <a:lnTo>
                    <a:pt x="403634" y="36641"/>
                  </a:lnTo>
                  <a:lnTo>
                    <a:pt x="361845" y="16789"/>
                  </a:lnTo>
                  <a:lnTo>
                    <a:pt x="316456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70126" y="93192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19991" y="4323"/>
                  </a:lnTo>
                  <a:lnTo>
                    <a:pt x="174602" y="16789"/>
                  </a:lnTo>
                  <a:lnTo>
                    <a:pt x="132813" y="36641"/>
                  </a:lnTo>
                  <a:lnTo>
                    <a:pt x="95380" y="63123"/>
                  </a:lnTo>
                  <a:lnTo>
                    <a:pt x="63058" y="95476"/>
                  </a:lnTo>
                  <a:lnTo>
                    <a:pt x="36604" y="132945"/>
                  </a:lnTo>
                  <a:lnTo>
                    <a:pt x="16772" y="174773"/>
                  </a:lnTo>
                  <a:lnTo>
                    <a:pt x="4319" y="220203"/>
                  </a:lnTo>
                  <a:lnTo>
                    <a:pt x="0" y="268477"/>
                  </a:lnTo>
                  <a:lnTo>
                    <a:pt x="4319" y="316601"/>
                  </a:lnTo>
                  <a:lnTo>
                    <a:pt x="16772" y="361913"/>
                  </a:lnTo>
                  <a:lnTo>
                    <a:pt x="36604" y="403653"/>
                  </a:lnTo>
                  <a:lnTo>
                    <a:pt x="63058" y="441058"/>
                  </a:lnTo>
                  <a:lnTo>
                    <a:pt x="95380" y="473369"/>
                  </a:lnTo>
                  <a:lnTo>
                    <a:pt x="132813" y="499824"/>
                  </a:lnTo>
                  <a:lnTo>
                    <a:pt x="174602" y="519663"/>
                  </a:lnTo>
                  <a:lnTo>
                    <a:pt x="219991" y="532125"/>
                  </a:lnTo>
                  <a:lnTo>
                    <a:pt x="268224" y="536448"/>
                  </a:lnTo>
                  <a:lnTo>
                    <a:pt x="316456" y="532125"/>
                  </a:lnTo>
                  <a:lnTo>
                    <a:pt x="361845" y="519663"/>
                  </a:lnTo>
                  <a:lnTo>
                    <a:pt x="403634" y="499824"/>
                  </a:lnTo>
                  <a:lnTo>
                    <a:pt x="441067" y="473369"/>
                  </a:lnTo>
                  <a:lnTo>
                    <a:pt x="473389" y="441058"/>
                  </a:lnTo>
                  <a:lnTo>
                    <a:pt x="499843" y="403653"/>
                  </a:lnTo>
                  <a:lnTo>
                    <a:pt x="519675" y="361913"/>
                  </a:lnTo>
                  <a:lnTo>
                    <a:pt x="532128" y="316601"/>
                  </a:lnTo>
                  <a:lnTo>
                    <a:pt x="536448" y="268477"/>
                  </a:lnTo>
                  <a:lnTo>
                    <a:pt x="532128" y="220203"/>
                  </a:lnTo>
                  <a:lnTo>
                    <a:pt x="519675" y="174773"/>
                  </a:lnTo>
                  <a:lnTo>
                    <a:pt x="499843" y="132945"/>
                  </a:lnTo>
                  <a:lnTo>
                    <a:pt x="473389" y="95476"/>
                  </a:lnTo>
                  <a:lnTo>
                    <a:pt x="441067" y="63123"/>
                  </a:lnTo>
                  <a:lnTo>
                    <a:pt x="403634" y="36641"/>
                  </a:lnTo>
                  <a:lnTo>
                    <a:pt x="361845" y="16789"/>
                  </a:lnTo>
                  <a:lnTo>
                    <a:pt x="316456" y="4323"/>
                  </a:lnTo>
                  <a:lnTo>
                    <a:pt x="268224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1956" y="1103757"/>
              <a:ext cx="192786" cy="19278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799081" y="552538"/>
              <a:ext cx="492759" cy="262255"/>
            </a:xfrm>
            <a:custGeom>
              <a:avLst/>
              <a:gdLst/>
              <a:ahLst/>
              <a:cxnLst/>
              <a:rect l="l" t="t" r="r" b="b"/>
              <a:pathLst>
                <a:path w="492760" h="262255">
                  <a:moveTo>
                    <a:pt x="0" y="262039"/>
                  </a:moveTo>
                  <a:lnTo>
                    <a:pt x="492251" y="262039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99081" y="552538"/>
              <a:ext cx="567055" cy="262255"/>
            </a:xfrm>
            <a:custGeom>
              <a:avLst/>
              <a:gdLst/>
              <a:ahLst/>
              <a:cxnLst/>
              <a:rect l="l" t="t" r="r" b="b"/>
              <a:pathLst>
                <a:path w="567055" h="262255">
                  <a:moveTo>
                    <a:pt x="0" y="262039"/>
                  </a:moveTo>
                  <a:lnTo>
                    <a:pt x="566889" y="262039"/>
                  </a:lnTo>
                  <a:lnTo>
                    <a:pt x="566889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25218" y="608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158" y="0"/>
                  </a:moveTo>
                  <a:lnTo>
                    <a:pt x="0" y="0"/>
                  </a:lnTo>
                  <a:lnTo>
                    <a:pt x="0" y="74634"/>
                  </a:lnTo>
                  <a:lnTo>
                    <a:pt x="76158" y="74634"/>
                  </a:lnTo>
                  <a:lnTo>
                    <a:pt x="76158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25218" y="608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0" y="74634"/>
                  </a:moveTo>
                  <a:lnTo>
                    <a:pt x="76158" y="74634"/>
                  </a:lnTo>
                  <a:lnTo>
                    <a:pt x="76158" y="0"/>
                  </a:lnTo>
                  <a:lnTo>
                    <a:pt x="0" y="0"/>
                  </a:lnTo>
                  <a:lnTo>
                    <a:pt x="0" y="7463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60042" y="60892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59">
                  <a:moveTo>
                    <a:pt x="74592" y="0"/>
                  </a:moveTo>
                  <a:lnTo>
                    <a:pt x="0" y="0"/>
                  </a:lnTo>
                  <a:lnTo>
                    <a:pt x="0" y="149263"/>
                  </a:lnTo>
                  <a:lnTo>
                    <a:pt x="74592" y="149263"/>
                  </a:lnTo>
                  <a:lnTo>
                    <a:pt x="74592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60042" y="60892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59">
                  <a:moveTo>
                    <a:pt x="0" y="149263"/>
                  </a:moveTo>
                  <a:lnTo>
                    <a:pt x="74592" y="149263"/>
                  </a:lnTo>
                  <a:lnTo>
                    <a:pt x="74592" y="0"/>
                  </a:lnTo>
                  <a:lnTo>
                    <a:pt x="0" y="0"/>
                  </a:lnTo>
                  <a:lnTo>
                    <a:pt x="0" y="14926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91334" y="552538"/>
              <a:ext cx="74930" cy="262255"/>
            </a:xfrm>
            <a:custGeom>
              <a:avLst/>
              <a:gdLst/>
              <a:ahLst/>
              <a:cxnLst/>
              <a:rect l="l" t="t" r="r" b="b"/>
              <a:pathLst>
                <a:path w="74930" h="262255">
                  <a:moveTo>
                    <a:pt x="74634" y="0"/>
                  </a:moveTo>
                  <a:lnTo>
                    <a:pt x="0" y="0"/>
                  </a:lnTo>
                  <a:lnTo>
                    <a:pt x="0" y="262039"/>
                  </a:lnTo>
                  <a:lnTo>
                    <a:pt x="74634" y="262039"/>
                  </a:lnTo>
                  <a:lnTo>
                    <a:pt x="7463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91334" y="552538"/>
              <a:ext cx="74930" cy="262255"/>
            </a:xfrm>
            <a:custGeom>
              <a:avLst/>
              <a:gdLst/>
              <a:ahLst/>
              <a:cxnLst/>
              <a:rect l="l" t="t" r="r" b="b"/>
              <a:pathLst>
                <a:path w="74930" h="262255">
                  <a:moveTo>
                    <a:pt x="0" y="262039"/>
                  </a:moveTo>
                  <a:lnTo>
                    <a:pt x="74634" y="262039"/>
                  </a:lnTo>
                  <a:lnTo>
                    <a:pt x="74634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0001" y="1652015"/>
              <a:ext cx="1334770" cy="1297940"/>
            </a:xfrm>
            <a:custGeom>
              <a:avLst/>
              <a:gdLst/>
              <a:ahLst/>
              <a:cxnLst/>
              <a:rect l="l" t="t" r="r" b="b"/>
              <a:pathLst>
                <a:path w="1334770" h="1297939">
                  <a:moveTo>
                    <a:pt x="1334262" y="4318"/>
                  </a:moveTo>
                  <a:lnTo>
                    <a:pt x="1329944" y="0"/>
                  </a:lnTo>
                  <a:lnTo>
                    <a:pt x="1324737" y="0"/>
                  </a:lnTo>
                  <a:lnTo>
                    <a:pt x="1324737" y="1183386"/>
                  </a:lnTo>
                  <a:lnTo>
                    <a:pt x="1315212" y="1183386"/>
                  </a:lnTo>
                  <a:lnTo>
                    <a:pt x="19050" y="1183386"/>
                  </a:lnTo>
                  <a:lnTo>
                    <a:pt x="9525" y="1183386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1293368"/>
                  </a:lnTo>
                  <a:lnTo>
                    <a:pt x="4267" y="1297686"/>
                  </a:lnTo>
                  <a:lnTo>
                    <a:pt x="1329944" y="1297686"/>
                  </a:lnTo>
                  <a:lnTo>
                    <a:pt x="1334262" y="1293368"/>
                  </a:lnTo>
                  <a:lnTo>
                    <a:pt x="1334262" y="1278636"/>
                  </a:lnTo>
                  <a:lnTo>
                    <a:pt x="1334262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526" y="1556765"/>
              <a:ext cx="1315212" cy="127863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79526" y="1556765"/>
              <a:ext cx="1315720" cy="1278890"/>
            </a:xfrm>
            <a:custGeom>
              <a:avLst/>
              <a:gdLst/>
              <a:ahLst/>
              <a:cxnLst/>
              <a:rect l="l" t="t" r="r" b="b"/>
              <a:pathLst>
                <a:path w="1315720" h="1278889">
                  <a:moveTo>
                    <a:pt x="0" y="1278636"/>
                  </a:moveTo>
                  <a:lnTo>
                    <a:pt x="1315212" y="1278636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127863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726" y="1808226"/>
              <a:ext cx="1162812" cy="96469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55726" y="1808226"/>
              <a:ext cx="1163320" cy="965200"/>
            </a:xfrm>
            <a:custGeom>
              <a:avLst/>
              <a:gdLst/>
              <a:ahLst/>
              <a:cxnLst/>
              <a:rect l="l" t="t" r="r" b="b"/>
              <a:pathLst>
                <a:path w="1163320" h="965200">
                  <a:moveTo>
                    <a:pt x="0" y="964692"/>
                  </a:moveTo>
                  <a:lnTo>
                    <a:pt x="1162812" y="964692"/>
                  </a:lnTo>
                  <a:lnTo>
                    <a:pt x="1162812" y="0"/>
                  </a:lnTo>
                  <a:lnTo>
                    <a:pt x="0" y="0"/>
                  </a:lnTo>
                  <a:lnTo>
                    <a:pt x="0" y="96469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292" y="1607819"/>
              <a:ext cx="132588" cy="13208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0615" y="1607819"/>
              <a:ext cx="132587" cy="1320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26692" y="1607819"/>
              <a:ext cx="132587" cy="13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973323" y="43708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91"/>
                  </a:lnTo>
                  <a:lnTo>
                    <a:pt x="150193" y="73890"/>
                  </a:lnTo>
                  <a:lnTo>
                    <a:pt x="122681" y="122453"/>
                  </a:lnTo>
                  <a:lnTo>
                    <a:pt x="74009" y="150126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69332" y="276034"/>
                  </a:lnTo>
                  <a:lnTo>
                    <a:pt x="162432" y="276034"/>
                  </a:lnTo>
                  <a:lnTo>
                    <a:pt x="149732" y="230644"/>
                  </a:lnTo>
                  <a:lnTo>
                    <a:pt x="127126" y="197484"/>
                  </a:lnTo>
                  <a:lnTo>
                    <a:pt x="93964" y="174871"/>
                  </a:lnTo>
                  <a:lnTo>
                    <a:pt x="48513" y="162191"/>
                  </a:lnTo>
                  <a:lnTo>
                    <a:pt x="72852" y="157171"/>
                  </a:lnTo>
                  <a:lnTo>
                    <a:pt x="112004" y="139687"/>
                  </a:lnTo>
                  <a:lnTo>
                    <a:pt x="139715" y="111881"/>
                  </a:lnTo>
                  <a:lnTo>
                    <a:pt x="157273" y="72830"/>
                  </a:lnTo>
                  <a:lnTo>
                    <a:pt x="162432" y="48552"/>
                  </a:lnTo>
                  <a:lnTo>
                    <a:pt x="169342" y="48552"/>
                  </a:lnTo>
                  <a:lnTo>
                    <a:pt x="167697" y="40391"/>
                  </a:lnTo>
                  <a:lnTo>
                    <a:pt x="165481" y="0"/>
                  </a:lnTo>
                  <a:close/>
                </a:path>
                <a:path w="325120" h="325120">
                  <a:moveTo>
                    <a:pt x="169342" y="48552"/>
                  </a:moveTo>
                  <a:lnTo>
                    <a:pt x="162432" y="48552"/>
                  </a:lnTo>
                  <a:lnTo>
                    <a:pt x="167445" y="72830"/>
                  </a:lnTo>
                  <a:lnTo>
                    <a:pt x="184900" y="111881"/>
                  </a:lnTo>
                  <a:lnTo>
                    <a:pt x="212715" y="139687"/>
                  </a:lnTo>
                  <a:lnTo>
                    <a:pt x="251795" y="157171"/>
                  </a:lnTo>
                  <a:lnTo>
                    <a:pt x="276098" y="162191"/>
                  </a:lnTo>
                  <a:lnTo>
                    <a:pt x="251795" y="167329"/>
                  </a:lnTo>
                  <a:lnTo>
                    <a:pt x="212715" y="184896"/>
                  </a:lnTo>
                  <a:lnTo>
                    <a:pt x="184900" y="212619"/>
                  </a:lnTo>
                  <a:lnTo>
                    <a:pt x="167445" y="251727"/>
                  </a:lnTo>
                  <a:lnTo>
                    <a:pt x="162432" y="276034"/>
                  </a:lnTo>
                  <a:lnTo>
                    <a:pt x="169332" y="276034"/>
                  </a:lnTo>
                  <a:lnTo>
                    <a:pt x="174450" y="250586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74450" y="73890"/>
                  </a:lnTo>
                  <a:lnTo>
                    <a:pt x="169342" y="48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075" y="4414634"/>
              <a:ext cx="237109" cy="237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73323" y="437084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1" y="0"/>
                  </a:moveTo>
                  <a:lnTo>
                    <a:pt x="156918" y="40391"/>
                  </a:lnTo>
                  <a:lnTo>
                    <a:pt x="138824" y="101057"/>
                  </a:lnTo>
                  <a:lnTo>
                    <a:pt x="101262" y="138701"/>
                  </a:lnTo>
                  <a:lnTo>
                    <a:pt x="40421" y="156875"/>
                  </a:lnTo>
                  <a:lnTo>
                    <a:pt x="0" y="159092"/>
                  </a:lnTo>
                  <a:lnTo>
                    <a:pt x="0" y="165493"/>
                  </a:lnTo>
                  <a:lnTo>
                    <a:pt x="40421" y="167707"/>
                  </a:lnTo>
                  <a:lnTo>
                    <a:pt x="101262" y="185789"/>
                  </a:lnTo>
                  <a:lnTo>
                    <a:pt x="138824" y="223341"/>
                  </a:lnTo>
                  <a:lnTo>
                    <a:pt x="156918" y="284161"/>
                  </a:lnTo>
                  <a:lnTo>
                    <a:pt x="159131" y="324586"/>
                  </a:lnTo>
                  <a:lnTo>
                    <a:pt x="165481" y="324586"/>
                  </a:lnTo>
                  <a:lnTo>
                    <a:pt x="167697" y="284161"/>
                  </a:lnTo>
                  <a:lnTo>
                    <a:pt x="185894" y="223341"/>
                  </a:lnTo>
                  <a:lnTo>
                    <a:pt x="223563" y="185789"/>
                  </a:lnTo>
                  <a:lnTo>
                    <a:pt x="284229" y="167707"/>
                  </a:lnTo>
                  <a:lnTo>
                    <a:pt x="324612" y="165493"/>
                  </a:lnTo>
                  <a:lnTo>
                    <a:pt x="324612" y="159092"/>
                  </a:lnTo>
                  <a:lnTo>
                    <a:pt x="284229" y="156875"/>
                  </a:lnTo>
                  <a:lnTo>
                    <a:pt x="223563" y="138701"/>
                  </a:lnTo>
                  <a:lnTo>
                    <a:pt x="185894" y="101057"/>
                  </a:lnTo>
                  <a:lnTo>
                    <a:pt x="167697" y="40391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04431" y="9326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6" y="197485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183" y="976439"/>
              <a:ext cx="237108" cy="2371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04431" y="9326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25156" y="9326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6" y="197485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8907" y="976439"/>
              <a:ext cx="237108" cy="2371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25156" y="932688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7887" y="28635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506" y="0"/>
                  </a:moveTo>
                  <a:lnTo>
                    <a:pt x="159105" y="0"/>
                  </a:lnTo>
                  <a:lnTo>
                    <a:pt x="156891" y="40382"/>
                  </a:lnTo>
                  <a:lnTo>
                    <a:pt x="150166" y="73882"/>
                  </a:lnTo>
                  <a:lnTo>
                    <a:pt x="122682" y="122428"/>
                  </a:lnTo>
                  <a:lnTo>
                    <a:pt x="7400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69346" y="276098"/>
                  </a:lnTo>
                  <a:lnTo>
                    <a:pt x="162420" y="276098"/>
                  </a:lnTo>
                  <a:lnTo>
                    <a:pt x="149723" y="230647"/>
                  </a:lnTo>
                  <a:lnTo>
                    <a:pt x="127101" y="197485"/>
                  </a:lnTo>
                  <a:lnTo>
                    <a:pt x="93946" y="174879"/>
                  </a:lnTo>
                  <a:lnTo>
                    <a:pt x="48552" y="162179"/>
                  </a:lnTo>
                  <a:lnTo>
                    <a:pt x="72860" y="157166"/>
                  </a:lnTo>
                  <a:lnTo>
                    <a:pt x="111972" y="139711"/>
                  </a:lnTo>
                  <a:lnTo>
                    <a:pt x="139692" y="111896"/>
                  </a:lnTo>
                  <a:lnTo>
                    <a:pt x="157273" y="72816"/>
                  </a:lnTo>
                  <a:lnTo>
                    <a:pt x="162420" y="48514"/>
                  </a:lnTo>
                  <a:lnTo>
                    <a:pt x="169358" y="48514"/>
                  </a:lnTo>
                  <a:lnTo>
                    <a:pt x="167721" y="40382"/>
                  </a:lnTo>
                  <a:lnTo>
                    <a:pt x="165506" y="0"/>
                  </a:lnTo>
                  <a:close/>
                </a:path>
                <a:path w="325119" h="325119">
                  <a:moveTo>
                    <a:pt x="169358" y="48514"/>
                  </a:moveTo>
                  <a:lnTo>
                    <a:pt x="162420" y="48514"/>
                  </a:lnTo>
                  <a:lnTo>
                    <a:pt x="167426" y="72816"/>
                  </a:lnTo>
                  <a:lnTo>
                    <a:pt x="184905" y="111896"/>
                  </a:lnTo>
                  <a:lnTo>
                    <a:pt x="212718" y="139711"/>
                  </a:lnTo>
                  <a:lnTo>
                    <a:pt x="251774" y="157166"/>
                  </a:lnTo>
                  <a:lnTo>
                    <a:pt x="276059" y="162179"/>
                  </a:lnTo>
                  <a:lnTo>
                    <a:pt x="251774" y="167338"/>
                  </a:lnTo>
                  <a:lnTo>
                    <a:pt x="212718" y="184896"/>
                  </a:lnTo>
                  <a:lnTo>
                    <a:pt x="184905" y="212607"/>
                  </a:lnTo>
                  <a:lnTo>
                    <a:pt x="167426" y="251759"/>
                  </a:lnTo>
                  <a:lnTo>
                    <a:pt x="162420" y="276098"/>
                  </a:lnTo>
                  <a:lnTo>
                    <a:pt x="169346" y="276098"/>
                  </a:lnTo>
                  <a:lnTo>
                    <a:pt x="174466" y="250602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74466" y="73882"/>
                  </a:lnTo>
                  <a:lnTo>
                    <a:pt x="169358" y="4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677" y="2907347"/>
              <a:ext cx="237032" cy="2371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7887" y="28635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05" y="0"/>
                  </a:moveTo>
                  <a:lnTo>
                    <a:pt x="156891" y="40382"/>
                  </a:lnTo>
                  <a:lnTo>
                    <a:pt x="138804" y="101048"/>
                  </a:lnTo>
                  <a:lnTo>
                    <a:pt x="101250" y="138717"/>
                  </a:lnTo>
                  <a:lnTo>
                    <a:pt x="40427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7" y="167693"/>
                  </a:lnTo>
                  <a:lnTo>
                    <a:pt x="101250" y="185787"/>
                  </a:lnTo>
                  <a:lnTo>
                    <a:pt x="138804" y="223349"/>
                  </a:lnTo>
                  <a:lnTo>
                    <a:pt x="156891" y="284190"/>
                  </a:lnTo>
                  <a:lnTo>
                    <a:pt x="159105" y="324612"/>
                  </a:lnTo>
                  <a:lnTo>
                    <a:pt x="165506" y="324612"/>
                  </a:lnTo>
                  <a:lnTo>
                    <a:pt x="167721" y="284190"/>
                  </a:lnTo>
                  <a:lnTo>
                    <a:pt x="185887" y="223349"/>
                  </a:lnTo>
                  <a:lnTo>
                    <a:pt x="223531" y="185787"/>
                  </a:lnTo>
                  <a:lnTo>
                    <a:pt x="284205" y="167693"/>
                  </a:lnTo>
                  <a:lnTo>
                    <a:pt x="324599" y="165481"/>
                  </a:lnTo>
                  <a:lnTo>
                    <a:pt x="324599" y="159131"/>
                  </a:lnTo>
                  <a:lnTo>
                    <a:pt x="284205" y="156914"/>
                  </a:lnTo>
                  <a:lnTo>
                    <a:pt x="223531" y="138717"/>
                  </a:lnTo>
                  <a:lnTo>
                    <a:pt x="185887" y="101048"/>
                  </a:lnTo>
                  <a:lnTo>
                    <a:pt x="167721" y="40382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5005" y="1392745"/>
              <a:ext cx="561212" cy="5612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48561" y="3110229"/>
            <a:ext cx="103187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95"/>
              </a:spcBef>
            </a:pPr>
            <a:r>
              <a:rPr sz="2500" spc="-409" dirty="0">
                <a:latin typeface="Trebuchet MS"/>
                <a:cs typeface="Trebuchet MS"/>
              </a:rPr>
              <a:t>W</a:t>
            </a:r>
            <a:r>
              <a:rPr sz="2500" spc="-245" dirty="0">
                <a:latin typeface="Trebuchet MS"/>
                <a:cs typeface="Trebuchet MS"/>
              </a:rPr>
              <a:t>a</a:t>
            </a:r>
            <a:r>
              <a:rPr sz="2500" spc="-210" dirty="0">
                <a:latin typeface="Trebuchet MS"/>
                <a:cs typeface="Trebuchet MS"/>
              </a:rPr>
              <a:t>ste</a:t>
            </a:r>
            <a:r>
              <a:rPr sz="2500" spc="-250" dirty="0">
                <a:latin typeface="Trebuchet MS"/>
                <a:cs typeface="Trebuchet MS"/>
              </a:rPr>
              <a:t> </a:t>
            </a:r>
            <a:r>
              <a:rPr sz="2500" spc="-165" dirty="0">
                <a:latin typeface="Trebuchet MS"/>
                <a:cs typeface="Trebuchet MS"/>
              </a:rPr>
              <a:t>of  </a:t>
            </a:r>
            <a:r>
              <a:rPr sz="2500" spc="-229" dirty="0">
                <a:latin typeface="Trebuchet MS"/>
                <a:cs typeface="Trebuchet MS"/>
              </a:rPr>
              <a:t>time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6627" y="720089"/>
            <a:ext cx="154813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5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500" spc="-26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3500" spc="-305" dirty="0">
                <a:solidFill>
                  <a:srgbClr val="000000"/>
                </a:solidFill>
                <a:latin typeface="Trebuchet MS"/>
                <a:cs typeface="Trebuchet MS"/>
              </a:rPr>
              <a:t>oblems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8189" y="3158108"/>
            <a:ext cx="160096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95"/>
              </a:spcBef>
            </a:pPr>
            <a:r>
              <a:rPr sz="2500" spc="-180" noProof="1">
                <a:latin typeface="Trebuchet MS"/>
                <a:cs typeface="Trebuchet MS"/>
              </a:rPr>
              <a:t>Informati</a:t>
            </a:r>
            <a:r>
              <a:rPr lang="tr-TR" sz="2500" spc="-180" noProof="1">
                <a:latin typeface="Trebuchet MS"/>
                <a:cs typeface="Trebuchet MS"/>
              </a:rPr>
              <a:t>o</a:t>
            </a:r>
            <a:r>
              <a:rPr sz="2500" spc="-180" noProof="1">
                <a:latin typeface="Trebuchet MS"/>
                <a:cs typeface="Trebuchet MS"/>
              </a:rPr>
              <a:t>n  </a:t>
            </a:r>
            <a:r>
              <a:rPr sz="2500" spc="-190" dirty="0">
                <a:latin typeface="Trebuchet MS"/>
                <a:cs typeface="Trebuchet MS"/>
              </a:rPr>
              <a:t>Pollution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7158" y="2851784"/>
            <a:ext cx="174053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500" spc="-210" dirty="0">
                <a:latin typeface="Trebuchet MS"/>
                <a:cs typeface="Trebuchet MS"/>
              </a:rPr>
              <a:t>Increase</a:t>
            </a:r>
            <a:r>
              <a:rPr sz="2500" spc="-229" dirty="0">
                <a:latin typeface="Trebuchet MS"/>
                <a:cs typeface="Trebuchet MS"/>
              </a:rPr>
              <a:t> </a:t>
            </a:r>
            <a:r>
              <a:rPr sz="2500" spc="-170" dirty="0">
                <a:latin typeface="Trebuchet MS"/>
                <a:cs typeface="Trebuchet MS"/>
              </a:rPr>
              <a:t>in</a:t>
            </a:r>
            <a:r>
              <a:rPr sz="2500" spc="-229" dirty="0">
                <a:latin typeface="Trebuchet MS"/>
                <a:cs typeface="Trebuchet MS"/>
              </a:rPr>
              <a:t> </a:t>
            </a:r>
            <a:r>
              <a:rPr sz="2500" spc="-190" dirty="0">
                <a:latin typeface="Trebuchet MS"/>
                <a:cs typeface="Trebuchet MS"/>
              </a:rPr>
              <a:t>the  </a:t>
            </a:r>
            <a:r>
              <a:rPr sz="2500" spc="-235" dirty="0">
                <a:latin typeface="Trebuchet MS"/>
                <a:cs typeface="Trebuchet MS"/>
              </a:rPr>
              <a:t>number</a:t>
            </a:r>
            <a:r>
              <a:rPr sz="2500" spc="-225" dirty="0">
                <a:latin typeface="Trebuchet MS"/>
                <a:cs typeface="Trebuchet MS"/>
              </a:rPr>
              <a:t> </a:t>
            </a:r>
            <a:r>
              <a:rPr sz="2500" spc="-165" dirty="0">
                <a:latin typeface="Trebuchet MS"/>
                <a:cs typeface="Trebuchet MS"/>
              </a:rPr>
              <a:t>of  </a:t>
            </a:r>
            <a:r>
              <a:rPr sz="2500" spc="-220" dirty="0">
                <a:latin typeface="Trebuchet MS"/>
                <a:cs typeface="Trebuchet MS"/>
              </a:rPr>
              <a:t>papers </a:t>
            </a:r>
            <a:r>
              <a:rPr sz="2500" spc="-215" dirty="0">
                <a:latin typeface="Trebuchet MS"/>
                <a:cs typeface="Trebuchet MS"/>
              </a:rPr>
              <a:t> </a:t>
            </a:r>
            <a:r>
              <a:rPr sz="2500" spc="-200" dirty="0">
                <a:latin typeface="Trebuchet MS"/>
                <a:cs typeface="Trebuchet MS"/>
              </a:rPr>
              <a:t>published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75816" y="2121407"/>
            <a:ext cx="5807710" cy="666115"/>
            <a:chOff x="1575816" y="2121407"/>
            <a:chExt cx="5807710" cy="666115"/>
          </a:xfrm>
        </p:grpSpPr>
        <p:sp>
          <p:nvSpPr>
            <p:cNvPr id="21" name="object 21"/>
            <p:cNvSpPr/>
            <p:nvPr/>
          </p:nvSpPr>
          <p:spPr>
            <a:xfrm>
              <a:off x="1618096" y="2188463"/>
              <a:ext cx="525145" cy="599440"/>
            </a:xfrm>
            <a:custGeom>
              <a:avLst/>
              <a:gdLst/>
              <a:ahLst/>
              <a:cxnLst/>
              <a:rect l="l" t="t" r="r" b="b"/>
              <a:pathLst>
                <a:path w="525144" h="599439">
                  <a:moveTo>
                    <a:pt x="263027" y="0"/>
                  </a:moveTo>
                  <a:lnTo>
                    <a:pt x="261249" y="0"/>
                  </a:lnTo>
                  <a:lnTo>
                    <a:pt x="217624" y="3446"/>
                  </a:lnTo>
                  <a:lnTo>
                    <a:pt x="177487" y="13306"/>
                  </a:lnTo>
                  <a:lnTo>
                    <a:pt x="140881" y="28968"/>
                  </a:lnTo>
                  <a:lnTo>
                    <a:pt x="108047" y="49774"/>
                  </a:lnTo>
                  <a:lnTo>
                    <a:pt x="79178" y="75075"/>
                  </a:lnTo>
                  <a:lnTo>
                    <a:pt x="54467" y="104225"/>
                  </a:lnTo>
                  <a:lnTo>
                    <a:pt x="34105" y="136576"/>
                  </a:lnTo>
                  <a:lnTo>
                    <a:pt x="18285" y="171482"/>
                  </a:lnTo>
                  <a:lnTo>
                    <a:pt x="7199" y="208294"/>
                  </a:lnTo>
                  <a:lnTo>
                    <a:pt x="1040" y="246366"/>
                  </a:lnTo>
                  <a:lnTo>
                    <a:pt x="0" y="285051"/>
                  </a:lnTo>
                  <a:lnTo>
                    <a:pt x="4270" y="323700"/>
                  </a:lnTo>
                  <a:lnTo>
                    <a:pt x="14045" y="361668"/>
                  </a:lnTo>
                  <a:lnTo>
                    <a:pt x="29515" y="398307"/>
                  </a:lnTo>
                  <a:lnTo>
                    <a:pt x="50873" y="432969"/>
                  </a:lnTo>
                  <a:lnTo>
                    <a:pt x="78312" y="465008"/>
                  </a:lnTo>
                  <a:lnTo>
                    <a:pt x="112024" y="493775"/>
                  </a:lnTo>
                  <a:lnTo>
                    <a:pt x="70368" y="570230"/>
                  </a:lnTo>
                  <a:lnTo>
                    <a:pt x="68437" y="580126"/>
                  </a:lnTo>
                  <a:lnTo>
                    <a:pt x="71304" y="589391"/>
                  </a:lnTo>
                  <a:lnTo>
                    <a:pt x="77958" y="596251"/>
                  </a:lnTo>
                  <a:lnTo>
                    <a:pt x="87386" y="598932"/>
                  </a:lnTo>
                  <a:lnTo>
                    <a:pt x="95006" y="598932"/>
                  </a:lnTo>
                  <a:lnTo>
                    <a:pt x="102753" y="595757"/>
                  </a:lnTo>
                  <a:lnTo>
                    <a:pt x="104277" y="587756"/>
                  </a:lnTo>
                  <a:lnTo>
                    <a:pt x="147457" y="516128"/>
                  </a:lnTo>
                  <a:lnTo>
                    <a:pt x="425130" y="516128"/>
                  </a:lnTo>
                  <a:lnTo>
                    <a:pt x="416164" y="500253"/>
                  </a:lnTo>
                  <a:lnTo>
                    <a:pt x="263027" y="500253"/>
                  </a:lnTo>
                  <a:lnTo>
                    <a:pt x="217827" y="495359"/>
                  </a:lnTo>
                  <a:lnTo>
                    <a:pt x="175555" y="481488"/>
                  </a:lnTo>
                  <a:lnTo>
                    <a:pt x="137332" y="459855"/>
                  </a:lnTo>
                  <a:lnTo>
                    <a:pt x="104277" y="431673"/>
                  </a:lnTo>
                  <a:lnTo>
                    <a:pt x="75940" y="395844"/>
                  </a:lnTo>
                  <a:lnTo>
                    <a:pt x="55699" y="356094"/>
                  </a:lnTo>
                  <a:lnTo>
                    <a:pt x="43555" y="313727"/>
                  </a:lnTo>
                  <a:lnTo>
                    <a:pt x="39507" y="270049"/>
                  </a:lnTo>
                  <a:lnTo>
                    <a:pt x="43555" y="226365"/>
                  </a:lnTo>
                  <a:lnTo>
                    <a:pt x="55699" y="183981"/>
                  </a:lnTo>
                  <a:lnTo>
                    <a:pt x="75940" y="144201"/>
                  </a:lnTo>
                  <a:lnTo>
                    <a:pt x="104277" y="108331"/>
                  </a:lnTo>
                  <a:lnTo>
                    <a:pt x="139982" y="78567"/>
                  </a:lnTo>
                  <a:lnTo>
                    <a:pt x="179223" y="57292"/>
                  </a:lnTo>
                  <a:lnTo>
                    <a:pt x="220773" y="44519"/>
                  </a:lnTo>
                  <a:lnTo>
                    <a:pt x="263408" y="40259"/>
                  </a:lnTo>
                  <a:lnTo>
                    <a:pt x="400937" y="40259"/>
                  </a:lnTo>
                  <a:lnTo>
                    <a:pt x="383318" y="29066"/>
                  </a:lnTo>
                  <a:lnTo>
                    <a:pt x="346712" y="13353"/>
                  </a:lnTo>
                  <a:lnTo>
                    <a:pt x="306549" y="3446"/>
                  </a:lnTo>
                  <a:lnTo>
                    <a:pt x="263027" y="0"/>
                  </a:lnTo>
                  <a:close/>
                </a:path>
                <a:path w="525144" h="599439">
                  <a:moveTo>
                    <a:pt x="425130" y="516128"/>
                  </a:moveTo>
                  <a:lnTo>
                    <a:pt x="378597" y="516128"/>
                  </a:lnTo>
                  <a:lnTo>
                    <a:pt x="420253" y="587756"/>
                  </a:lnTo>
                  <a:lnTo>
                    <a:pt x="424825" y="595757"/>
                  </a:lnTo>
                  <a:lnTo>
                    <a:pt x="432572" y="598932"/>
                  </a:lnTo>
                  <a:lnTo>
                    <a:pt x="437271" y="598932"/>
                  </a:lnTo>
                  <a:lnTo>
                    <a:pt x="447720" y="596251"/>
                  </a:lnTo>
                  <a:lnTo>
                    <a:pt x="455146" y="589391"/>
                  </a:lnTo>
                  <a:lnTo>
                    <a:pt x="458238" y="580126"/>
                  </a:lnTo>
                  <a:lnTo>
                    <a:pt x="455686" y="570230"/>
                  </a:lnTo>
                  <a:lnTo>
                    <a:pt x="425130" y="516128"/>
                  </a:lnTo>
                  <a:close/>
                </a:path>
                <a:path w="525144" h="599439">
                  <a:moveTo>
                    <a:pt x="378597" y="516128"/>
                  </a:moveTo>
                  <a:lnTo>
                    <a:pt x="147457" y="516128"/>
                  </a:lnTo>
                  <a:lnTo>
                    <a:pt x="175133" y="528129"/>
                  </a:lnTo>
                  <a:lnTo>
                    <a:pt x="203702" y="536702"/>
                  </a:lnTo>
                  <a:lnTo>
                    <a:pt x="232914" y="541845"/>
                  </a:lnTo>
                  <a:lnTo>
                    <a:pt x="262519" y="543560"/>
                  </a:lnTo>
                  <a:lnTo>
                    <a:pt x="292068" y="541845"/>
                  </a:lnTo>
                  <a:lnTo>
                    <a:pt x="321463" y="536702"/>
                  </a:lnTo>
                  <a:lnTo>
                    <a:pt x="350405" y="528129"/>
                  </a:lnTo>
                  <a:lnTo>
                    <a:pt x="378597" y="516128"/>
                  </a:lnTo>
                  <a:close/>
                </a:path>
                <a:path w="525144" h="599439">
                  <a:moveTo>
                    <a:pt x="400937" y="40259"/>
                  </a:moveTo>
                  <a:lnTo>
                    <a:pt x="263408" y="40259"/>
                  </a:lnTo>
                  <a:lnTo>
                    <a:pt x="305899" y="44519"/>
                  </a:lnTo>
                  <a:lnTo>
                    <a:pt x="347021" y="57292"/>
                  </a:lnTo>
                  <a:lnTo>
                    <a:pt x="385548" y="78567"/>
                  </a:lnTo>
                  <a:lnTo>
                    <a:pt x="420253" y="108331"/>
                  </a:lnTo>
                  <a:lnTo>
                    <a:pt x="448548" y="144201"/>
                  </a:lnTo>
                  <a:lnTo>
                    <a:pt x="468759" y="183981"/>
                  </a:lnTo>
                  <a:lnTo>
                    <a:pt x="480885" y="226365"/>
                  </a:lnTo>
                  <a:lnTo>
                    <a:pt x="484927" y="270049"/>
                  </a:lnTo>
                  <a:lnTo>
                    <a:pt x="480885" y="313727"/>
                  </a:lnTo>
                  <a:lnTo>
                    <a:pt x="468759" y="356094"/>
                  </a:lnTo>
                  <a:lnTo>
                    <a:pt x="448548" y="395844"/>
                  </a:lnTo>
                  <a:lnTo>
                    <a:pt x="420253" y="431673"/>
                  </a:lnTo>
                  <a:lnTo>
                    <a:pt x="387435" y="460551"/>
                  </a:lnTo>
                  <a:lnTo>
                    <a:pt x="349736" y="482107"/>
                  </a:lnTo>
                  <a:lnTo>
                    <a:pt x="307989" y="495591"/>
                  </a:lnTo>
                  <a:lnTo>
                    <a:pt x="263027" y="500253"/>
                  </a:lnTo>
                  <a:lnTo>
                    <a:pt x="416164" y="500253"/>
                  </a:lnTo>
                  <a:lnTo>
                    <a:pt x="412506" y="493775"/>
                  </a:lnTo>
                  <a:lnTo>
                    <a:pt x="446291" y="465206"/>
                  </a:lnTo>
                  <a:lnTo>
                    <a:pt x="473772" y="433318"/>
                  </a:lnTo>
                  <a:lnTo>
                    <a:pt x="495147" y="398763"/>
                  </a:lnTo>
                  <a:lnTo>
                    <a:pt x="510611" y="362193"/>
                  </a:lnTo>
                  <a:lnTo>
                    <a:pt x="520360" y="324259"/>
                  </a:lnTo>
                  <a:lnTo>
                    <a:pt x="524590" y="285614"/>
                  </a:lnTo>
                  <a:lnTo>
                    <a:pt x="523499" y="246909"/>
                  </a:lnTo>
                  <a:lnTo>
                    <a:pt x="517282" y="208796"/>
                  </a:lnTo>
                  <a:lnTo>
                    <a:pt x="506134" y="171928"/>
                  </a:lnTo>
                  <a:lnTo>
                    <a:pt x="490253" y="136956"/>
                  </a:lnTo>
                  <a:lnTo>
                    <a:pt x="469835" y="104532"/>
                  </a:lnTo>
                  <a:lnTo>
                    <a:pt x="445076" y="75308"/>
                  </a:lnTo>
                  <a:lnTo>
                    <a:pt x="416171" y="49935"/>
                  </a:lnTo>
                  <a:lnTo>
                    <a:pt x="400937" y="40259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104" y="2145791"/>
              <a:ext cx="208787" cy="2148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5816" y="2147315"/>
              <a:ext cx="208788" cy="2148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7736" y="2269235"/>
              <a:ext cx="364490" cy="378460"/>
            </a:xfrm>
            <a:custGeom>
              <a:avLst/>
              <a:gdLst/>
              <a:ahLst/>
              <a:cxnLst/>
              <a:rect l="l" t="t" r="r" b="b"/>
              <a:pathLst>
                <a:path w="364489" h="378460">
                  <a:moveTo>
                    <a:pt x="183641" y="0"/>
                  </a:moveTo>
                  <a:lnTo>
                    <a:pt x="135307" y="6752"/>
                  </a:lnTo>
                  <a:lnTo>
                    <a:pt x="91778" y="25823"/>
                  </a:lnTo>
                  <a:lnTo>
                    <a:pt x="54768" y="55435"/>
                  </a:lnTo>
                  <a:lnTo>
                    <a:pt x="25992" y="93810"/>
                  </a:lnTo>
                  <a:lnTo>
                    <a:pt x="7164" y="139170"/>
                  </a:lnTo>
                  <a:lnTo>
                    <a:pt x="0" y="189737"/>
                  </a:lnTo>
                  <a:lnTo>
                    <a:pt x="7164" y="239707"/>
                  </a:lnTo>
                  <a:lnTo>
                    <a:pt x="25992" y="284649"/>
                  </a:lnTo>
                  <a:lnTo>
                    <a:pt x="54768" y="322754"/>
                  </a:lnTo>
                  <a:lnTo>
                    <a:pt x="91778" y="352213"/>
                  </a:lnTo>
                  <a:lnTo>
                    <a:pt x="135307" y="371215"/>
                  </a:lnTo>
                  <a:lnTo>
                    <a:pt x="183641" y="377951"/>
                  </a:lnTo>
                  <a:lnTo>
                    <a:pt x="231856" y="371215"/>
                  </a:lnTo>
                  <a:lnTo>
                    <a:pt x="275053" y="352213"/>
                  </a:lnTo>
                  <a:lnTo>
                    <a:pt x="311562" y="322754"/>
                  </a:lnTo>
                  <a:lnTo>
                    <a:pt x="339710" y="284649"/>
                  </a:lnTo>
                  <a:lnTo>
                    <a:pt x="357826" y="239707"/>
                  </a:lnTo>
                  <a:lnTo>
                    <a:pt x="361776" y="208914"/>
                  </a:lnTo>
                  <a:lnTo>
                    <a:pt x="183641" y="208914"/>
                  </a:lnTo>
                  <a:lnTo>
                    <a:pt x="175071" y="207275"/>
                  </a:lnTo>
                  <a:lnTo>
                    <a:pt x="168227" y="202945"/>
                  </a:lnTo>
                  <a:lnTo>
                    <a:pt x="163693" y="196806"/>
                  </a:lnTo>
                  <a:lnTo>
                    <a:pt x="162051" y="189737"/>
                  </a:lnTo>
                  <a:lnTo>
                    <a:pt x="162051" y="106933"/>
                  </a:lnTo>
                  <a:lnTo>
                    <a:pt x="163575" y="106933"/>
                  </a:lnTo>
                  <a:lnTo>
                    <a:pt x="165217" y="98030"/>
                  </a:lnTo>
                  <a:lnTo>
                    <a:pt x="169751" y="90947"/>
                  </a:lnTo>
                  <a:lnTo>
                    <a:pt x="176595" y="86270"/>
                  </a:lnTo>
                  <a:lnTo>
                    <a:pt x="185165" y="84581"/>
                  </a:lnTo>
                  <a:lnTo>
                    <a:pt x="331824" y="84581"/>
                  </a:lnTo>
                  <a:lnTo>
                    <a:pt x="311562" y="57245"/>
                  </a:lnTo>
                  <a:lnTo>
                    <a:pt x="275053" y="27629"/>
                  </a:lnTo>
                  <a:lnTo>
                    <a:pt x="231856" y="8004"/>
                  </a:lnTo>
                  <a:lnTo>
                    <a:pt x="183641" y="0"/>
                  </a:lnTo>
                  <a:close/>
                </a:path>
                <a:path w="364489" h="378460">
                  <a:moveTo>
                    <a:pt x="331824" y="84581"/>
                  </a:moveTo>
                  <a:lnTo>
                    <a:pt x="185165" y="84581"/>
                  </a:lnTo>
                  <a:lnTo>
                    <a:pt x="193498" y="86270"/>
                  </a:lnTo>
                  <a:lnTo>
                    <a:pt x="199818" y="90947"/>
                  </a:lnTo>
                  <a:lnTo>
                    <a:pt x="203829" y="98030"/>
                  </a:lnTo>
                  <a:lnTo>
                    <a:pt x="205231" y="106933"/>
                  </a:lnTo>
                  <a:lnTo>
                    <a:pt x="205231" y="169037"/>
                  </a:lnTo>
                  <a:lnTo>
                    <a:pt x="263906" y="169037"/>
                  </a:lnTo>
                  <a:lnTo>
                    <a:pt x="272476" y="170699"/>
                  </a:lnTo>
                  <a:lnTo>
                    <a:pt x="279320" y="175196"/>
                  </a:lnTo>
                  <a:lnTo>
                    <a:pt x="283854" y="181788"/>
                  </a:lnTo>
                  <a:lnTo>
                    <a:pt x="285495" y="189737"/>
                  </a:lnTo>
                  <a:lnTo>
                    <a:pt x="283854" y="198145"/>
                  </a:lnTo>
                  <a:lnTo>
                    <a:pt x="279320" y="204136"/>
                  </a:lnTo>
                  <a:lnTo>
                    <a:pt x="272476" y="207722"/>
                  </a:lnTo>
                  <a:lnTo>
                    <a:pt x="263906" y="208914"/>
                  </a:lnTo>
                  <a:lnTo>
                    <a:pt x="361776" y="208914"/>
                  </a:lnTo>
                  <a:lnTo>
                    <a:pt x="364236" y="189737"/>
                  </a:lnTo>
                  <a:lnTo>
                    <a:pt x="357826" y="139929"/>
                  </a:lnTo>
                  <a:lnTo>
                    <a:pt x="339710" y="95221"/>
                  </a:lnTo>
                  <a:lnTo>
                    <a:pt x="331824" y="84581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5676" y="2121407"/>
              <a:ext cx="429895" cy="528955"/>
            </a:xfrm>
            <a:custGeom>
              <a:avLst/>
              <a:gdLst/>
              <a:ahLst/>
              <a:cxnLst/>
              <a:rect l="l" t="t" r="r" b="b"/>
              <a:pathLst>
                <a:path w="429895" h="528955">
                  <a:moveTo>
                    <a:pt x="179832" y="80772"/>
                  </a:moveTo>
                  <a:lnTo>
                    <a:pt x="82296" y="178308"/>
                  </a:lnTo>
                  <a:lnTo>
                    <a:pt x="179832" y="178308"/>
                  </a:lnTo>
                  <a:lnTo>
                    <a:pt x="179832" y="80772"/>
                  </a:lnTo>
                  <a:close/>
                </a:path>
                <a:path w="429895" h="528955">
                  <a:moveTo>
                    <a:pt x="429768" y="8001"/>
                  </a:moveTo>
                  <a:lnTo>
                    <a:pt x="421640" y="0"/>
                  </a:lnTo>
                  <a:lnTo>
                    <a:pt x="17780" y="0"/>
                  </a:lnTo>
                  <a:lnTo>
                    <a:pt x="8128" y="0"/>
                  </a:lnTo>
                  <a:lnTo>
                    <a:pt x="0" y="8001"/>
                  </a:lnTo>
                  <a:lnTo>
                    <a:pt x="0" y="520827"/>
                  </a:lnTo>
                  <a:lnTo>
                    <a:pt x="8128" y="528828"/>
                  </a:lnTo>
                  <a:lnTo>
                    <a:pt x="35560" y="528828"/>
                  </a:lnTo>
                  <a:lnTo>
                    <a:pt x="35560" y="195961"/>
                  </a:lnTo>
                  <a:lnTo>
                    <a:pt x="36715" y="186182"/>
                  </a:lnTo>
                  <a:lnTo>
                    <a:pt x="161544" y="50927"/>
                  </a:lnTo>
                  <a:lnTo>
                    <a:pt x="200406" y="35052"/>
                  </a:lnTo>
                  <a:lnTo>
                    <a:pt x="429768" y="35052"/>
                  </a:lnTo>
                  <a:lnTo>
                    <a:pt x="429768" y="800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2083" y="2336291"/>
              <a:ext cx="249936" cy="2453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35780" y="2194559"/>
              <a:ext cx="393700" cy="490855"/>
            </a:xfrm>
            <a:custGeom>
              <a:avLst/>
              <a:gdLst/>
              <a:ahLst/>
              <a:cxnLst/>
              <a:rect l="l" t="t" r="r" b="b"/>
              <a:pathLst>
                <a:path w="393700" h="490855">
                  <a:moveTo>
                    <a:pt x="385064" y="0"/>
                  </a:moveTo>
                  <a:lnTo>
                    <a:pt x="146685" y="0"/>
                  </a:lnTo>
                  <a:lnTo>
                    <a:pt x="146685" y="122681"/>
                  </a:lnTo>
                  <a:lnTo>
                    <a:pt x="145026" y="130393"/>
                  </a:lnTo>
                  <a:lnTo>
                    <a:pt x="140652" y="136461"/>
                  </a:lnTo>
                  <a:lnTo>
                    <a:pt x="134469" y="140434"/>
                  </a:lnTo>
                  <a:lnTo>
                    <a:pt x="127381" y="141858"/>
                  </a:lnTo>
                  <a:lnTo>
                    <a:pt x="0" y="141858"/>
                  </a:lnTo>
                  <a:lnTo>
                    <a:pt x="0" y="473201"/>
                  </a:lnTo>
                  <a:lnTo>
                    <a:pt x="1678" y="480655"/>
                  </a:lnTo>
                  <a:lnTo>
                    <a:pt x="6096" y="486155"/>
                  </a:lnTo>
                  <a:lnTo>
                    <a:pt x="12322" y="489561"/>
                  </a:lnTo>
                  <a:lnTo>
                    <a:pt x="19431" y="490727"/>
                  </a:lnTo>
                  <a:lnTo>
                    <a:pt x="381889" y="490727"/>
                  </a:lnTo>
                  <a:lnTo>
                    <a:pt x="388366" y="487552"/>
                  </a:lnTo>
                  <a:lnTo>
                    <a:pt x="390017" y="484377"/>
                  </a:lnTo>
                  <a:lnTo>
                    <a:pt x="319024" y="414273"/>
                  </a:lnTo>
                  <a:lnTo>
                    <a:pt x="306974" y="418183"/>
                  </a:lnTo>
                  <a:lnTo>
                    <a:pt x="294735" y="420592"/>
                  </a:lnTo>
                  <a:lnTo>
                    <a:pt x="282162" y="421810"/>
                  </a:lnTo>
                  <a:lnTo>
                    <a:pt x="269113" y="422147"/>
                  </a:lnTo>
                  <a:lnTo>
                    <a:pt x="218483" y="414010"/>
                  </a:lnTo>
                  <a:lnTo>
                    <a:pt x="174669" y="391432"/>
                  </a:lnTo>
                  <a:lnTo>
                    <a:pt x="140219" y="357161"/>
                  </a:lnTo>
                  <a:lnTo>
                    <a:pt x="117680" y="313948"/>
                  </a:lnTo>
                  <a:lnTo>
                    <a:pt x="109600" y="264540"/>
                  </a:lnTo>
                  <a:lnTo>
                    <a:pt x="117838" y="215071"/>
                  </a:lnTo>
                  <a:lnTo>
                    <a:pt x="140694" y="171820"/>
                  </a:lnTo>
                  <a:lnTo>
                    <a:pt x="175382" y="137530"/>
                  </a:lnTo>
                  <a:lnTo>
                    <a:pt x="219117" y="114945"/>
                  </a:lnTo>
                  <a:lnTo>
                    <a:pt x="269113" y="106806"/>
                  </a:lnTo>
                  <a:lnTo>
                    <a:pt x="305484" y="111109"/>
                  </a:lnTo>
                  <a:lnTo>
                    <a:pt x="339010" y="123317"/>
                  </a:lnTo>
                  <a:lnTo>
                    <a:pt x="368607" y="142382"/>
                  </a:lnTo>
                  <a:lnTo>
                    <a:pt x="393192" y="167258"/>
                  </a:lnTo>
                  <a:lnTo>
                    <a:pt x="393192" y="8000"/>
                  </a:lnTo>
                  <a:lnTo>
                    <a:pt x="38506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2395" y="2540507"/>
              <a:ext cx="182276" cy="1798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9419" y="2142743"/>
              <a:ext cx="452755" cy="547370"/>
            </a:xfrm>
            <a:custGeom>
              <a:avLst/>
              <a:gdLst/>
              <a:ahLst/>
              <a:cxnLst/>
              <a:rect l="l" t="t" r="r" b="b"/>
              <a:pathLst>
                <a:path w="452754" h="547369">
                  <a:moveTo>
                    <a:pt x="401447" y="0"/>
                  </a:moveTo>
                  <a:lnTo>
                    <a:pt x="139191" y="0"/>
                  </a:lnTo>
                  <a:lnTo>
                    <a:pt x="139191" y="120904"/>
                  </a:lnTo>
                  <a:lnTo>
                    <a:pt x="131190" y="128269"/>
                  </a:lnTo>
                  <a:lnTo>
                    <a:pt x="0" y="128269"/>
                  </a:lnTo>
                  <a:lnTo>
                    <a:pt x="0" y="498475"/>
                  </a:lnTo>
                  <a:lnTo>
                    <a:pt x="4175" y="517272"/>
                  </a:lnTo>
                  <a:lnTo>
                    <a:pt x="15398" y="532749"/>
                  </a:lnTo>
                  <a:lnTo>
                    <a:pt x="31718" y="543248"/>
                  </a:lnTo>
                  <a:lnTo>
                    <a:pt x="51180" y="547116"/>
                  </a:lnTo>
                  <a:lnTo>
                    <a:pt x="401447" y="547116"/>
                  </a:lnTo>
                  <a:lnTo>
                    <a:pt x="420909" y="543444"/>
                  </a:lnTo>
                  <a:lnTo>
                    <a:pt x="437229" y="533273"/>
                  </a:lnTo>
                  <a:lnTo>
                    <a:pt x="448452" y="517862"/>
                  </a:lnTo>
                  <a:lnTo>
                    <a:pt x="449564" y="512699"/>
                  </a:lnTo>
                  <a:lnTo>
                    <a:pt x="201422" y="512699"/>
                  </a:lnTo>
                  <a:lnTo>
                    <a:pt x="174750" y="506583"/>
                  </a:lnTo>
                  <a:lnTo>
                    <a:pt x="154638" y="490537"/>
                  </a:lnTo>
                  <a:lnTo>
                    <a:pt x="144361" y="468014"/>
                  </a:lnTo>
                  <a:lnTo>
                    <a:pt x="147193" y="442468"/>
                  </a:lnTo>
                  <a:lnTo>
                    <a:pt x="155194" y="420243"/>
                  </a:lnTo>
                  <a:lnTo>
                    <a:pt x="89534" y="420243"/>
                  </a:lnTo>
                  <a:lnTo>
                    <a:pt x="76747" y="414944"/>
                  </a:lnTo>
                  <a:lnTo>
                    <a:pt x="72199" y="403288"/>
                  </a:lnTo>
                  <a:lnTo>
                    <a:pt x="76319" y="391632"/>
                  </a:lnTo>
                  <a:lnTo>
                    <a:pt x="89534" y="386333"/>
                  </a:lnTo>
                  <a:lnTo>
                    <a:pt x="166370" y="386333"/>
                  </a:lnTo>
                  <a:lnTo>
                    <a:pt x="179070" y="355345"/>
                  </a:lnTo>
                  <a:lnTo>
                    <a:pt x="91185" y="355345"/>
                  </a:lnTo>
                  <a:lnTo>
                    <a:pt x="78380" y="350067"/>
                  </a:lnTo>
                  <a:lnTo>
                    <a:pt x="73802" y="338454"/>
                  </a:lnTo>
                  <a:lnTo>
                    <a:pt x="77916" y="326842"/>
                  </a:lnTo>
                  <a:lnTo>
                    <a:pt x="91185" y="321563"/>
                  </a:lnTo>
                  <a:lnTo>
                    <a:pt x="204724" y="321563"/>
                  </a:lnTo>
                  <a:lnTo>
                    <a:pt x="238378" y="290575"/>
                  </a:lnTo>
                  <a:lnTo>
                    <a:pt x="89534" y="290575"/>
                  </a:lnTo>
                  <a:lnTo>
                    <a:pt x="76747" y="285495"/>
                  </a:lnTo>
                  <a:lnTo>
                    <a:pt x="72199" y="274319"/>
                  </a:lnTo>
                  <a:lnTo>
                    <a:pt x="76319" y="263144"/>
                  </a:lnTo>
                  <a:lnTo>
                    <a:pt x="89534" y="258063"/>
                  </a:lnTo>
                  <a:lnTo>
                    <a:pt x="273557" y="258063"/>
                  </a:lnTo>
                  <a:lnTo>
                    <a:pt x="307085" y="225679"/>
                  </a:lnTo>
                  <a:lnTo>
                    <a:pt x="88010" y="225679"/>
                  </a:lnTo>
                  <a:lnTo>
                    <a:pt x="75205" y="220599"/>
                  </a:lnTo>
                  <a:lnTo>
                    <a:pt x="70627" y="209423"/>
                  </a:lnTo>
                  <a:lnTo>
                    <a:pt x="74741" y="198247"/>
                  </a:lnTo>
                  <a:lnTo>
                    <a:pt x="88010" y="193167"/>
                  </a:lnTo>
                  <a:lnTo>
                    <a:pt x="340613" y="193167"/>
                  </a:lnTo>
                  <a:lnTo>
                    <a:pt x="375030" y="160781"/>
                  </a:lnTo>
                  <a:lnTo>
                    <a:pt x="193548" y="160781"/>
                  </a:lnTo>
                  <a:lnTo>
                    <a:pt x="180742" y="155940"/>
                  </a:lnTo>
                  <a:lnTo>
                    <a:pt x="176164" y="145287"/>
                  </a:lnTo>
                  <a:lnTo>
                    <a:pt x="180278" y="134635"/>
                  </a:lnTo>
                  <a:lnTo>
                    <a:pt x="193548" y="129793"/>
                  </a:lnTo>
                  <a:lnTo>
                    <a:pt x="407898" y="129793"/>
                  </a:lnTo>
                  <a:lnTo>
                    <a:pt x="432214" y="106977"/>
                  </a:lnTo>
                  <a:lnTo>
                    <a:pt x="452627" y="88518"/>
                  </a:lnTo>
                  <a:lnTo>
                    <a:pt x="452627" y="47243"/>
                  </a:lnTo>
                  <a:lnTo>
                    <a:pt x="448899" y="29253"/>
                  </a:lnTo>
                  <a:lnTo>
                    <a:pt x="438419" y="14192"/>
                  </a:lnTo>
                  <a:lnTo>
                    <a:pt x="422249" y="3845"/>
                  </a:lnTo>
                  <a:lnTo>
                    <a:pt x="401447" y="0"/>
                  </a:lnTo>
                  <a:close/>
                </a:path>
                <a:path w="452754" h="547369">
                  <a:moveTo>
                    <a:pt x="452627" y="362838"/>
                  </a:moveTo>
                  <a:lnTo>
                    <a:pt x="329437" y="476376"/>
                  </a:lnTo>
                  <a:lnTo>
                    <a:pt x="329437" y="480694"/>
                  </a:lnTo>
                  <a:lnTo>
                    <a:pt x="326262" y="482219"/>
                  </a:lnTo>
                  <a:lnTo>
                    <a:pt x="323087" y="482219"/>
                  </a:lnTo>
                  <a:lnTo>
                    <a:pt x="213105" y="511937"/>
                  </a:lnTo>
                  <a:lnTo>
                    <a:pt x="207136" y="512699"/>
                  </a:lnTo>
                  <a:lnTo>
                    <a:pt x="449564" y="512699"/>
                  </a:lnTo>
                  <a:lnTo>
                    <a:pt x="452627" y="498475"/>
                  </a:lnTo>
                  <a:lnTo>
                    <a:pt x="452627" y="362838"/>
                  </a:lnTo>
                  <a:close/>
                </a:path>
                <a:path w="452754" h="547369">
                  <a:moveTo>
                    <a:pt x="407898" y="129793"/>
                  </a:moveTo>
                  <a:lnTo>
                    <a:pt x="297560" y="129793"/>
                  </a:lnTo>
                  <a:lnTo>
                    <a:pt x="309651" y="134635"/>
                  </a:lnTo>
                  <a:lnTo>
                    <a:pt x="314277" y="145287"/>
                  </a:lnTo>
                  <a:lnTo>
                    <a:pt x="310544" y="155940"/>
                  </a:lnTo>
                  <a:lnTo>
                    <a:pt x="297560" y="160781"/>
                  </a:lnTo>
                  <a:lnTo>
                    <a:pt x="375030" y="160781"/>
                  </a:lnTo>
                  <a:lnTo>
                    <a:pt x="407898" y="129793"/>
                  </a:lnTo>
                  <a:close/>
                </a:path>
              </a:pathLst>
            </a:custGeom>
            <a:solidFill>
              <a:srgbClr val="FF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9061" y="2519171"/>
              <a:ext cx="114490" cy="1066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5951" y="2243327"/>
              <a:ext cx="147417" cy="1341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801612" y="2153411"/>
              <a:ext cx="506095" cy="428625"/>
            </a:xfrm>
            <a:custGeom>
              <a:avLst/>
              <a:gdLst/>
              <a:ahLst/>
              <a:cxnLst/>
              <a:rect l="l" t="t" r="r" b="b"/>
              <a:pathLst>
                <a:path w="506095" h="428625">
                  <a:moveTo>
                    <a:pt x="96012" y="0"/>
                  </a:moveTo>
                  <a:lnTo>
                    <a:pt x="0" y="86868"/>
                  </a:lnTo>
                  <a:lnTo>
                    <a:pt x="96012" y="86868"/>
                  </a:lnTo>
                  <a:lnTo>
                    <a:pt x="96012" y="0"/>
                  </a:lnTo>
                  <a:close/>
                </a:path>
                <a:path w="506095" h="428625">
                  <a:moveTo>
                    <a:pt x="505968" y="248920"/>
                  </a:moveTo>
                  <a:lnTo>
                    <a:pt x="408432" y="158496"/>
                  </a:lnTo>
                  <a:lnTo>
                    <a:pt x="214884" y="337820"/>
                  </a:lnTo>
                  <a:lnTo>
                    <a:pt x="312420" y="428244"/>
                  </a:lnTo>
                  <a:lnTo>
                    <a:pt x="505968" y="248920"/>
                  </a:lnTo>
                  <a:close/>
                </a:path>
              </a:pathLst>
            </a:custGeom>
            <a:solidFill>
              <a:srgbClr val="FF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510C889-3F2B-BF4A-823D-77492F5A9AD4}"/>
              </a:ext>
            </a:extLst>
          </p:cNvPr>
          <p:cNvSpPr txBox="1"/>
          <p:nvPr/>
        </p:nvSpPr>
        <p:spPr>
          <a:xfrm>
            <a:off x="3856892" y="2579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710565" y="1420367"/>
              <a:ext cx="6069330" cy="3298825"/>
            </a:xfrm>
            <a:custGeom>
              <a:avLst/>
              <a:gdLst/>
              <a:ahLst/>
              <a:cxnLst/>
              <a:rect l="l" t="t" r="r" b="b"/>
              <a:pathLst>
                <a:path w="6069330" h="3298825">
                  <a:moveTo>
                    <a:pt x="6069330" y="4318"/>
                  </a:moveTo>
                  <a:lnTo>
                    <a:pt x="6065012" y="0"/>
                  </a:lnTo>
                  <a:lnTo>
                    <a:pt x="6059805" y="0"/>
                  </a:lnTo>
                  <a:lnTo>
                    <a:pt x="6059805" y="3184398"/>
                  </a:lnTo>
                  <a:lnTo>
                    <a:pt x="6050280" y="3184398"/>
                  </a:lnTo>
                  <a:lnTo>
                    <a:pt x="19050" y="3184398"/>
                  </a:lnTo>
                  <a:lnTo>
                    <a:pt x="9525" y="3184398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30"/>
                  </a:lnTo>
                  <a:lnTo>
                    <a:pt x="0" y="3294430"/>
                  </a:lnTo>
                  <a:lnTo>
                    <a:pt x="4267" y="3298698"/>
                  </a:lnTo>
                  <a:lnTo>
                    <a:pt x="6065012" y="3298698"/>
                  </a:lnTo>
                  <a:lnTo>
                    <a:pt x="6069330" y="3294430"/>
                  </a:lnTo>
                  <a:lnTo>
                    <a:pt x="6069330" y="3279648"/>
                  </a:lnTo>
                  <a:lnTo>
                    <a:pt x="6069330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90" y="1325117"/>
              <a:ext cx="6050280" cy="3279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090" y="1325117"/>
              <a:ext cx="6050280" cy="3279775"/>
            </a:xfrm>
            <a:custGeom>
              <a:avLst/>
              <a:gdLst/>
              <a:ahLst/>
              <a:cxnLst/>
              <a:rect l="l" t="t" r="r" b="b"/>
              <a:pathLst>
                <a:path w="6050280" h="3279775">
                  <a:moveTo>
                    <a:pt x="0" y="3279648"/>
                  </a:moveTo>
                  <a:lnTo>
                    <a:pt x="6050280" y="3279648"/>
                  </a:lnTo>
                  <a:lnTo>
                    <a:pt x="6050280" y="0"/>
                  </a:lnTo>
                  <a:lnTo>
                    <a:pt x="0" y="0"/>
                  </a:lnTo>
                  <a:lnTo>
                    <a:pt x="0" y="3279648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5768339" y="0"/>
                  </a:moveTo>
                  <a:lnTo>
                    <a:pt x="0" y="0"/>
                  </a:lnTo>
                  <a:lnTo>
                    <a:pt x="0" y="2372867"/>
                  </a:lnTo>
                  <a:lnTo>
                    <a:pt x="5768339" y="2372867"/>
                  </a:lnTo>
                  <a:lnTo>
                    <a:pt x="5768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2" y="1774698"/>
              <a:ext cx="5768340" cy="2372995"/>
            </a:xfrm>
            <a:custGeom>
              <a:avLst/>
              <a:gdLst/>
              <a:ahLst/>
              <a:cxnLst/>
              <a:rect l="l" t="t" r="r" b="b"/>
              <a:pathLst>
                <a:path w="5768340" h="2372995">
                  <a:moveTo>
                    <a:pt x="0" y="2372867"/>
                  </a:moveTo>
                  <a:lnTo>
                    <a:pt x="5768339" y="2372867"/>
                  </a:lnTo>
                  <a:lnTo>
                    <a:pt x="5768339" y="0"/>
                  </a:lnTo>
                  <a:lnTo>
                    <a:pt x="0" y="0"/>
                  </a:lnTo>
                  <a:lnTo>
                    <a:pt x="0" y="237286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513435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5134356" y="315468"/>
                  </a:lnTo>
                  <a:lnTo>
                    <a:pt x="5134356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5766" y="4147565"/>
              <a:ext cx="5134610" cy="315595"/>
            </a:xfrm>
            <a:custGeom>
              <a:avLst/>
              <a:gdLst/>
              <a:ahLst/>
              <a:cxnLst/>
              <a:rect l="l" t="t" r="r" b="b"/>
              <a:pathLst>
                <a:path w="5134610" h="315595">
                  <a:moveTo>
                    <a:pt x="0" y="315468"/>
                  </a:moveTo>
                  <a:lnTo>
                    <a:pt x="5134356" y="315468"/>
                  </a:lnTo>
                  <a:lnTo>
                    <a:pt x="5134356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1822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944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313944" y="315468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0121" y="4147565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315468"/>
                  </a:moveTo>
                  <a:lnTo>
                    <a:pt x="313944" y="315468"/>
                  </a:lnTo>
                  <a:lnTo>
                    <a:pt x="313944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1832" y="4226052"/>
              <a:ext cx="5600700" cy="157480"/>
            </a:xfrm>
            <a:custGeom>
              <a:avLst/>
              <a:gdLst/>
              <a:ahLst/>
              <a:cxnLst/>
              <a:rect l="l" t="t" r="r" b="b"/>
              <a:pathLst>
                <a:path w="5600700" h="157479">
                  <a:moveTo>
                    <a:pt x="135636" y="0"/>
                  </a:moveTo>
                  <a:lnTo>
                    <a:pt x="0" y="78486"/>
                  </a:lnTo>
                  <a:lnTo>
                    <a:pt x="135636" y="156972"/>
                  </a:lnTo>
                  <a:lnTo>
                    <a:pt x="135636" y="0"/>
                  </a:lnTo>
                  <a:close/>
                </a:path>
                <a:path w="5600700" h="157479">
                  <a:moveTo>
                    <a:pt x="5600687" y="78486"/>
                  </a:moveTo>
                  <a:lnTo>
                    <a:pt x="5465064" y="0"/>
                  </a:lnTo>
                  <a:lnTo>
                    <a:pt x="5465064" y="156972"/>
                  </a:lnTo>
                  <a:lnTo>
                    <a:pt x="5600687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315" y="1452880"/>
              <a:ext cx="196596" cy="1955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1467" y="1452880"/>
              <a:ext cx="196596" cy="1955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1452880"/>
              <a:ext cx="196596" cy="1955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22654" y="1756994"/>
            <a:ext cx="4083685" cy="1786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05"/>
              </a:lnSpc>
              <a:spcBef>
                <a:spcPts val="100"/>
              </a:spcBef>
            </a:pPr>
            <a:r>
              <a:rPr sz="6950" spc="-570" dirty="0">
                <a:solidFill>
                  <a:srgbClr val="FF3586"/>
                </a:solidFill>
                <a:latin typeface="Trebuchet MS"/>
                <a:cs typeface="Trebuchet MS"/>
              </a:rPr>
              <a:t>02</a:t>
            </a:r>
            <a:endParaRPr sz="6950" dirty="0">
              <a:latin typeface="Trebuchet MS"/>
              <a:cs typeface="Trebuchet MS"/>
            </a:endParaRPr>
          </a:p>
          <a:p>
            <a:pPr marL="12700">
              <a:lnSpc>
                <a:spcPts val="6365"/>
              </a:lnSpc>
            </a:pPr>
            <a:r>
              <a:rPr sz="6000" spc="-585" dirty="0">
                <a:latin typeface="Trebuchet MS"/>
                <a:cs typeface="Trebuchet MS"/>
              </a:rPr>
              <a:t>Our</a:t>
            </a:r>
            <a:r>
              <a:rPr sz="6000" spc="-545" dirty="0">
                <a:latin typeface="Trebuchet MS"/>
                <a:cs typeface="Trebuchet MS"/>
              </a:rPr>
              <a:t> </a:t>
            </a:r>
            <a:r>
              <a:rPr sz="6000" spc="-484" dirty="0">
                <a:latin typeface="Trebuchet MS"/>
                <a:cs typeface="Trebuchet MS"/>
              </a:rPr>
              <a:t>Diffe</a:t>
            </a:r>
            <a:r>
              <a:rPr sz="6000" spc="-420" dirty="0">
                <a:latin typeface="Trebuchet MS"/>
                <a:cs typeface="Trebuchet MS"/>
              </a:rPr>
              <a:t>r</a:t>
            </a:r>
            <a:r>
              <a:rPr sz="6000" spc="-655" dirty="0">
                <a:latin typeface="Trebuchet MS"/>
                <a:cs typeface="Trebuchet MS"/>
              </a:rPr>
              <a:t>ence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8734" y="373189"/>
            <a:ext cx="7693659" cy="3719195"/>
            <a:chOff x="438734" y="373189"/>
            <a:chExt cx="7693659" cy="3719195"/>
          </a:xfrm>
        </p:grpSpPr>
        <p:sp>
          <p:nvSpPr>
            <p:cNvPr id="20" name="object 20"/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3567" y="642683"/>
              <a:ext cx="237108" cy="23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9815" y="59893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0"/>
                  </a:lnTo>
                  <a:lnTo>
                    <a:pt x="324611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4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7925" y="2299271"/>
              <a:ext cx="235965" cy="23710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24427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64719" y="0"/>
                  </a:moveTo>
                  <a:lnTo>
                    <a:pt x="158369" y="0"/>
                  </a:lnTo>
                  <a:lnTo>
                    <a:pt x="156158" y="40382"/>
                  </a:lnTo>
                  <a:lnTo>
                    <a:pt x="149447" y="73882"/>
                  </a:lnTo>
                  <a:lnTo>
                    <a:pt x="122047" y="122428"/>
                  </a:lnTo>
                  <a:lnTo>
                    <a:pt x="73644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68551" y="276098"/>
                  </a:lnTo>
                  <a:lnTo>
                    <a:pt x="161671" y="276098"/>
                  </a:lnTo>
                  <a:lnTo>
                    <a:pt x="148986" y="230647"/>
                  </a:lnTo>
                  <a:lnTo>
                    <a:pt x="126492" y="197485"/>
                  </a:lnTo>
                  <a:lnTo>
                    <a:pt x="93519" y="174879"/>
                  </a:lnTo>
                  <a:lnTo>
                    <a:pt x="48260" y="162179"/>
                  </a:lnTo>
                  <a:lnTo>
                    <a:pt x="72503" y="157166"/>
                  </a:lnTo>
                  <a:lnTo>
                    <a:pt x="111464" y="139711"/>
                  </a:lnTo>
                  <a:lnTo>
                    <a:pt x="139007" y="111896"/>
                  </a:lnTo>
                  <a:lnTo>
                    <a:pt x="156513" y="72816"/>
                  </a:lnTo>
                  <a:lnTo>
                    <a:pt x="161671" y="48513"/>
                  </a:lnTo>
                  <a:lnTo>
                    <a:pt x="168564" y="48513"/>
                  </a:lnTo>
                  <a:lnTo>
                    <a:pt x="166931" y="40382"/>
                  </a:lnTo>
                  <a:lnTo>
                    <a:pt x="164719" y="0"/>
                  </a:lnTo>
                  <a:close/>
                </a:path>
                <a:path w="323215" h="325119">
                  <a:moveTo>
                    <a:pt x="168564" y="48513"/>
                  </a:moveTo>
                  <a:lnTo>
                    <a:pt x="161671" y="48513"/>
                  </a:lnTo>
                  <a:lnTo>
                    <a:pt x="166681" y="72816"/>
                  </a:lnTo>
                  <a:lnTo>
                    <a:pt x="184084" y="111896"/>
                  </a:lnTo>
                  <a:lnTo>
                    <a:pt x="211728" y="139711"/>
                  </a:lnTo>
                  <a:lnTo>
                    <a:pt x="250567" y="157166"/>
                  </a:lnTo>
                  <a:lnTo>
                    <a:pt x="274700" y="162179"/>
                  </a:lnTo>
                  <a:lnTo>
                    <a:pt x="250567" y="167338"/>
                  </a:lnTo>
                  <a:lnTo>
                    <a:pt x="211728" y="184896"/>
                  </a:lnTo>
                  <a:lnTo>
                    <a:pt x="184084" y="212607"/>
                  </a:lnTo>
                  <a:lnTo>
                    <a:pt x="166681" y="251759"/>
                  </a:lnTo>
                  <a:lnTo>
                    <a:pt x="161671" y="276098"/>
                  </a:lnTo>
                  <a:lnTo>
                    <a:pt x="168551" y="276098"/>
                  </a:lnTo>
                  <a:lnTo>
                    <a:pt x="173656" y="250602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73656" y="73882"/>
                  </a:lnTo>
                  <a:lnTo>
                    <a:pt x="168564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901" y="2299271"/>
              <a:ext cx="235965" cy="2371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04404" y="2255519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158369" y="0"/>
                  </a:moveTo>
                  <a:lnTo>
                    <a:pt x="156158" y="40382"/>
                  </a:lnTo>
                  <a:lnTo>
                    <a:pt x="138116" y="101048"/>
                  </a:lnTo>
                  <a:lnTo>
                    <a:pt x="100744" y="138717"/>
                  </a:lnTo>
                  <a:lnTo>
                    <a:pt x="40233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233" y="167693"/>
                  </a:lnTo>
                  <a:lnTo>
                    <a:pt x="100744" y="185787"/>
                  </a:lnTo>
                  <a:lnTo>
                    <a:pt x="138116" y="223349"/>
                  </a:lnTo>
                  <a:lnTo>
                    <a:pt x="156158" y="284190"/>
                  </a:lnTo>
                  <a:lnTo>
                    <a:pt x="158369" y="324612"/>
                  </a:lnTo>
                  <a:lnTo>
                    <a:pt x="164719" y="324612"/>
                  </a:lnTo>
                  <a:lnTo>
                    <a:pt x="166931" y="284190"/>
                  </a:lnTo>
                  <a:lnTo>
                    <a:pt x="185025" y="223349"/>
                  </a:lnTo>
                  <a:lnTo>
                    <a:pt x="222504" y="185787"/>
                  </a:lnTo>
                  <a:lnTo>
                    <a:pt x="282892" y="167693"/>
                  </a:lnTo>
                  <a:lnTo>
                    <a:pt x="323088" y="165481"/>
                  </a:lnTo>
                  <a:lnTo>
                    <a:pt x="323088" y="159131"/>
                  </a:lnTo>
                  <a:lnTo>
                    <a:pt x="282892" y="156914"/>
                  </a:lnTo>
                  <a:lnTo>
                    <a:pt x="222504" y="138717"/>
                  </a:lnTo>
                  <a:lnTo>
                    <a:pt x="185025" y="101048"/>
                  </a:lnTo>
                  <a:lnTo>
                    <a:pt x="166931" y="40382"/>
                  </a:lnTo>
                  <a:lnTo>
                    <a:pt x="164719" y="0"/>
                  </a:lnTo>
                  <a:lnTo>
                    <a:pt x="15836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4718" y="0"/>
                  </a:moveTo>
                  <a:lnTo>
                    <a:pt x="158368" y="0"/>
                  </a:lnTo>
                  <a:lnTo>
                    <a:pt x="156158" y="40195"/>
                  </a:lnTo>
                  <a:lnTo>
                    <a:pt x="149447" y="73529"/>
                  </a:lnTo>
                  <a:lnTo>
                    <a:pt x="122046" y="121894"/>
                  </a:lnTo>
                  <a:lnTo>
                    <a:pt x="73644" y="149436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68559" y="274751"/>
                  </a:lnTo>
                  <a:lnTo>
                    <a:pt x="161670" y="274751"/>
                  </a:lnTo>
                  <a:lnTo>
                    <a:pt x="148986" y="229574"/>
                  </a:lnTo>
                  <a:lnTo>
                    <a:pt x="126491" y="196570"/>
                  </a:lnTo>
                  <a:lnTo>
                    <a:pt x="93519" y="174063"/>
                  </a:lnTo>
                  <a:lnTo>
                    <a:pt x="48259" y="161442"/>
                  </a:lnTo>
                  <a:lnTo>
                    <a:pt x="72503" y="156446"/>
                  </a:lnTo>
                  <a:lnTo>
                    <a:pt x="111464" y="139043"/>
                  </a:lnTo>
                  <a:lnTo>
                    <a:pt x="139007" y="111369"/>
                  </a:lnTo>
                  <a:lnTo>
                    <a:pt x="156513" y="72521"/>
                  </a:lnTo>
                  <a:lnTo>
                    <a:pt x="161670" y="48387"/>
                  </a:lnTo>
                  <a:lnTo>
                    <a:pt x="168584" y="48387"/>
                  </a:lnTo>
                  <a:lnTo>
                    <a:pt x="166931" y="40195"/>
                  </a:lnTo>
                  <a:lnTo>
                    <a:pt x="164718" y="0"/>
                  </a:lnTo>
                  <a:close/>
                </a:path>
                <a:path w="323215" h="323214">
                  <a:moveTo>
                    <a:pt x="168584" y="48387"/>
                  </a:moveTo>
                  <a:lnTo>
                    <a:pt x="161670" y="48387"/>
                  </a:lnTo>
                  <a:lnTo>
                    <a:pt x="166681" y="72521"/>
                  </a:lnTo>
                  <a:lnTo>
                    <a:pt x="184084" y="111369"/>
                  </a:lnTo>
                  <a:lnTo>
                    <a:pt x="211728" y="139043"/>
                  </a:lnTo>
                  <a:lnTo>
                    <a:pt x="250567" y="156446"/>
                  </a:lnTo>
                  <a:lnTo>
                    <a:pt x="274700" y="161442"/>
                  </a:lnTo>
                  <a:lnTo>
                    <a:pt x="250567" y="166556"/>
                  </a:lnTo>
                  <a:lnTo>
                    <a:pt x="211728" y="184041"/>
                  </a:lnTo>
                  <a:lnTo>
                    <a:pt x="184084" y="211633"/>
                  </a:lnTo>
                  <a:lnTo>
                    <a:pt x="166681" y="250559"/>
                  </a:lnTo>
                  <a:lnTo>
                    <a:pt x="161670" y="274751"/>
                  </a:lnTo>
                  <a:lnTo>
                    <a:pt x="168559" y="274751"/>
                  </a:lnTo>
                  <a:lnTo>
                    <a:pt x="173656" y="249423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73656" y="73529"/>
                  </a:lnTo>
                  <a:lnTo>
                    <a:pt x="168584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485" y="3807904"/>
              <a:ext cx="235966" cy="2358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523987" y="376428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58368" y="0"/>
                  </a:moveTo>
                  <a:lnTo>
                    <a:pt x="156158" y="40195"/>
                  </a:lnTo>
                  <a:lnTo>
                    <a:pt x="138116" y="100573"/>
                  </a:lnTo>
                  <a:lnTo>
                    <a:pt x="100744" y="138066"/>
                  </a:lnTo>
                  <a:lnTo>
                    <a:pt x="40233" y="156150"/>
                  </a:lnTo>
                  <a:lnTo>
                    <a:pt x="0" y="158356"/>
                  </a:lnTo>
                  <a:lnTo>
                    <a:pt x="0" y="164731"/>
                  </a:lnTo>
                  <a:lnTo>
                    <a:pt x="40233" y="166933"/>
                  </a:lnTo>
                  <a:lnTo>
                    <a:pt x="100744" y="184925"/>
                  </a:lnTo>
                  <a:lnTo>
                    <a:pt x="138116" y="222303"/>
                  </a:lnTo>
                  <a:lnTo>
                    <a:pt x="156158" y="282841"/>
                  </a:lnTo>
                  <a:lnTo>
                    <a:pt x="158368" y="323075"/>
                  </a:lnTo>
                  <a:lnTo>
                    <a:pt x="164718" y="323075"/>
                  </a:lnTo>
                  <a:lnTo>
                    <a:pt x="166931" y="282841"/>
                  </a:lnTo>
                  <a:lnTo>
                    <a:pt x="185025" y="222303"/>
                  </a:lnTo>
                  <a:lnTo>
                    <a:pt x="222503" y="184925"/>
                  </a:lnTo>
                  <a:lnTo>
                    <a:pt x="282892" y="166933"/>
                  </a:lnTo>
                  <a:lnTo>
                    <a:pt x="323087" y="164731"/>
                  </a:lnTo>
                  <a:lnTo>
                    <a:pt x="323087" y="158356"/>
                  </a:lnTo>
                  <a:lnTo>
                    <a:pt x="282892" y="156150"/>
                  </a:lnTo>
                  <a:lnTo>
                    <a:pt x="222503" y="138066"/>
                  </a:lnTo>
                  <a:lnTo>
                    <a:pt x="185025" y="100573"/>
                  </a:lnTo>
                  <a:lnTo>
                    <a:pt x="166931" y="40195"/>
                  </a:lnTo>
                  <a:lnTo>
                    <a:pt x="164718" y="0"/>
                  </a:lnTo>
                  <a:lnTo>
                    <a:pt x="15836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5471" y="421703"/>
              <a:ext cx="237108" cy="23710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41719" y="37795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34" y="1528381"/>
              <a:ext cx="561200" cy="5612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58462" y="1543094"/>
              <a:ext cx="622300" cy="123825"/>
            </a:xfrm>
            <a:custGeom>
              <a:avLst/>
              <a:gdLst/>
              <a:ahLst/>
              <a:cxnLst/>
              <a:rect l="l" t="t" r="r" b="b"/>
              <a:pathLst>
                <a:path w="622300" h="123825">
                  <a:moveTo>
                    <a:pt x="621791" y="0"/>
                  </a:moveTo>
                  <a:lnTo>
                    <a:pt x="0" y="0"/>
                  </a:lnTo>
                  <a:lnTo>
                    <a:pt x="0" y="123399"/>
                  </a:lnTo>
                  <a:lnTo>
                    <a:pt x="621791" y="123399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58462" y="1543094"/>
              <a:ext cx="622300" cy="1109980"/>
            </a:xfrm>
            <a:custGeom>
              <a:avLst/>
              <a:gdLst/>
              <a:ahLst/>
              <a:cxnLst/>
              <a:rect l="l" t="t" r="r" b="b"/>
              <a:pathLst>
                <a:path w="622300" h="1109980">
                  <a:moveTo>
                    <a:pt x="0" y="123399"/>
                  </a:moveTo>
                  <a:lnTo>
                    <a:pt x="621791" y="123399"/>
                  </a:lnTo>
                  <a:lnTo>
                    <a:pt x="621791" y="0"/>
                  </a:lnTo>
                  <a:lnTo>
                    <a:pt x="0" y="0"/>
                  </a:lnTo>
                  <a:lnTo>
                    <a:pt x="0" y="123399"/>
                  </a:lnTo>
                  <a:close/>
                </a:path>
                <a:path w="622300" h="1109980">
                  <a:moveTo>
                    <a:pt x="0" y="1109427"/>
                  </a:moveTo>
                  <a:lnTo>
                    <a:pt x="621791" y="1109427"/>
                  </a:lnTo>
                  <a:lnTo>
                    <a:pt x="621791" y="984505"/>
                  </a:lnTo>
                  <a:lnTo>
                    <a:pt x="0" y="984505"/>
                  </a:lnTo>
                  <a:lnTo>
                    <a:pt x="0" y="110942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499872" y="0"/>
                  </a:moveTo>
                  <a:lnTo>
                    <a:pt x="0" y="0"/>
                  </a:ln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19421" y="1666493"/>
              <a:ext cx="500380" cy="861060"/>
            </a:xfrm>
            <a:custGeom>
              <a:avLst/>
              <a:gdLst/>
              <a:ahLst/>
              <a:cxnLst/>
              <a:rect l="l" t="t" r="r" b="b"/>
              <a:pathLst>
                <a:path w="500379" h="861060">
                  <a:moveTo>
                    <a:pt x="0" y="0"/>
                  </a:moveTo>
                  <a:lnTo>
                    <a:pt x="0" y="240664"/>
                  </a:lnTo>
                  <a:lnTo>
                    <a:pt x="163322" y="398017"/>
                  </a:lnTo>
                  <a:lnTo>
                    <a:pt x="163322" y="463041"/>
                  </a:lnTo>
                  <a:lnTo>
                    <a:pt x="0" y="621029"/>
                  </a:lnTo>
                  <a:lnTo>
                    <a:pt x="0" y="861059"/>
                  </a:lnTo>
                  <a:lnTo>
                    <a:pt x="499872" y="861059"/>
                  </a:lnTo>
                  <a:lnTo>
                    <a:pt x="499872" y="621029"/>
                  </a:lnTo>
                  <a:lnTo>
                    <a:pt x="336550" y="463041"/>
                  </a:lnTo>
                  <a:lnTo>
                    <a:pt x="336550" y="398017"/>
                  </a:lnTo>
                  <a:lnTo>
                    <a:pt x="499872" y="240664"/>
                  </a:lnTo>
                  <a:lnTo>
                    <a:pt x="499872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29328" y="1921763"/>
              <a:ext cx="478790" cy="605155"/>
            </a:xfrm>
            <a:custGeom>
              <a:avLst/>
              <a:gdLst/>
              <a:ahLst/>
              <a:cxnLst/>
              <a:rect l="l" t="t" r="r" b="b"/>
              <a:pathLst>
                <a:path w="478789" h="605155">
                  <a:moveTo>
                    <a:pt x="269697" y="309422"/>
                  </a:moveTo>
                  <a:lnTo>
                    <a:pt x="208788" y="309422"/>
                  </a:lnTo>
                  <a:lnTo>
                    <a:pt x="208788" y="370332"/>
                  </a:lnTo>
                  <a:lnTo>
                    <a:pt x="269697" y="370332"/>
                  </a:lnTo>
                  <a:lnTo>
                    <a:pt x="269697" y="309422"/>
                  </a:lnTo>
                  <a:close/>
                </a:path>
                <a:path w="478789" h="605155">
                  <a:moveTo>
                    <a:pt x="269697" y="221030"/>
                  </a:moveTo>
                  <a:lnTo>
                    <a:pt x="208788" y="221030"/>
                  </a:lnTo>
                  <a:lnTo>
                    <a:pt x="208788" y="281940"/>
                  </a:lnTo>
                  <a:lnTo>
                    <a:pt x="269697" y="281940"/>
                  </a:lnTo>
                  <a:lnTo>
                    <a:pt x="269697" y="221030"/>
                  </a:lnTo>
                  <a:close/>
                </a:path>
                <a:path w="478789" h="605155">
                  <a:moveTo>
                    <a:pt x="355092" y="0"/>
                  </a:moveTo>
                  <a:lnTo>
                    <a:pt x="121920" y="0"/>
                  </a:lnTo>
                  <a:lnTo>
                    <a:pt x="208407" y="85344"/>
                  </a:lnTo>
                  <a:lnTo>
                    <a:pt x="268605" y="85344"/>
                  </a:lnTo>
                  <a:lnTo>
                    <a:pt x="355092" y="0"/>
                  </a:lnTo>
                  <a:close/>
                </a:path>
                <a:path w="478789" h="605155">
                  <a:moveTo>
                    <a:pt x="478536" y="605028"/>
                  </a:moveTo>
                  <a:lnTo>
                    <a:pt x="269367" y="400812"/>
                  </a:lnTo>
                  <a:lnTo>
                    <a:pt x="209169" y="400812"/>
                  </a:lnTo>
                  <a:lnTo>
                    <a:pt x="0" y="605028"/>
                  </a:lnTo>
                  <a:lnTo>
                    <a:pt x="478536" y="605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7242" y="2085594"/>
              <a:ext cx="658367" cy="1965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27242" y="2085594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5"/>
                  </a:lnTo>
                  <a:lnTo>
                    <a:pt x="658367" y="196595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713" y="2201456"/>
              <a:ext cx="1124635" cy="80615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093713" y="220145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581787" y="0"/>
                  </a:moveTo>
                  <a:lnTo>
                    <a:pt x="77088" y="0"/>
                  </a:ln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3565" y="2474213"/>
              <a:ext cx="658495" cy="196850"/>
            </a:xfrm>
            <a:custGeom>
              <a:avLst/>
              <a:gdLst/>
              <a:ahLst/>
              <a:cxnLst/>
              <a:rect l="l" t="t" r="r" b="b"/>
              <a:pathLst>
                <a:path w="658495" h="196850">
                  <a:moveTo>
                    <a:pt x="77088" y="0"/>
                  </a:moveTo>
                  <a:lnTo>
                    <a:pt x="0" y="196596"/>
                  </a:lnTo>
                  <a:lnTo>
                    <a:pt x="658367" y="196596"/>
                  </a:lnTo>
                  <a:lnTo>
                    <a:pt x="581787" y="0"/>
                  </a:lnTo>
                  <a:lnTo>
                    <a:pt x="7708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1124635" y="0"/>
                  </a:moveTo>
                  <a:lnTo>
                    <a:pt x="0" y="0"/>
                  </a:lnTo>
                  <a:lnTo>
                    <a:pt x="0" y="806157"/>
                  </a:lnTo>
                  <a:lnTo>
                    <a:pt x="1124635" y="806157"/>
                  </a:lnTo>
                  <a:lnTo>
                    <a:pt x="1124635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00038" y="2590076"/>
              <a:ext cx="1125220" cy="806450"/>
            </a:xfrm>
            <a:custGeom>
              <a:avLst/>
              <a:gdLst/>
              <a:ahLst/>
              <a:cxnLst/>
              <a:rect l="l" t="t" r="r" b="b"/>
              <a:pathLst>
                <a:path w="1125220" h="806450">
                  <a:moveTo>
                    <a:pt x="0" y="806157"/>
                  </a:moveTo>
                  <a:lnTo>
                    <a:pt x="1124635" y="806157"/>
                  </a:lnTo>
                  <a:lnTo>
                    <a:pt x="1124635" y="0"/>
                  </a:lnTo>
                  <a:lnTo>
                    <a:pt x="0" y="0"/>
                  </a:lnTo>
                  <a:lnTo>
                    <a:pt x="0" y="80615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671829" y="0"/>
                  </a:move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51725" y="848106"/>
              <a:ext cx="840105" cy="1109980"/>
            </a:xfrm>
            <a:custGeom>
              <a:avLst/>
              <a:gdLst/>
              <a:ahLst/>
              <a:cxnLst/>
              <a:rect l="l" t="t" r="r" b="b"/>
              <a:pathLst>
                <a:path w="840104" h="1109980">
                  <a:moveTo>
                    <a:pt x="839724" y="221869"/>
                  </a:moveTo>
                  <a:lnTo>
                    <a:pt x="671829" y="0"/>
                  </a:lnTo>
                  <a:lnTo>
                    <a:pt x="0" y="0"/>
                  </a:lnTo>
                  <a:lnTo>
                    <a:pt x="0" y="1109472"/>
                  </a:lnTo>
                  <a:lnTo>
                    <a:pt x="839724" y="1109472"/>
                  </a:lnTo>
                  <a:lnTo>
                    <a:pt x="839724" y="221869"/>
                  </a:lnTo>
                  <a:close/>
                </a:path>
                <a:path w="840104" h="1109980">
                  <a:moveTo>
                    <a:pt x="673607" y="220980"/>
                  </a:moveTo>
                  <a:lnTo>
                    <a:pt x="673607" y="0"/>
                  </a:lnTo>
                  <a:lnTo>
                    <a:pt x="839724" y="220980"/>
                  </a:lnTo>
                  <a:lnTo>
                    <a:pt x="673607" y="220980"/>
                  </a:lnTo>
                  <a:close/>
                </a:path>
                <a:path w="840104" h="1109980">
                  <a:moveTo>
                    <a:pt x="138683" y="393192"/>
                  </a:moveTo>
                  <a:lnTo>
                    <a:pt x="700277" y="393192"/>
                  </a:lnTo>
                </a:path>
                <a:path w="840104" h="1109980">
                  <a:moveTo>
                    <a:pt x="138683" y="531876"/>
                  </a:moveTo>
                  <a:lnTo>
                    <a:pt x="700277" y="531876"/>
                  </a:lnTo>
                </a:path>
                <a:path w="840104" h="1109980">
                  <a:moveTo>
                    <a:pt x="138683" y="672084"/>
                  </a:moveTo>
                  <a:lnTo>
                    <a:pt x="700277" y="672084"/>
                  </a:lnTo>
                </a:path>
                <a:path w="840104" h="1109980">
                  <a:moveTo>
                    <a:pt x="138683" y="810768"/>
                  </a:moveTo>
                  <a:lnTo>
                    <a:pt x="700277" y="81076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363723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3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19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475" y="1023683"/>
              <a:ext cx="237109" cy="2371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3723" y="9799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3468" y="1060703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65480" y="0"/>
                  </a:moveTo>
                  <a:lnTo>
                    <a:pt x="159130" y="0"/>
                  </a:lnTo>
                  <a:lnTo>
                    <a:pt x="156918" y="40195"/>
                  </a:lnTo>
                  <a:lnTo>
                    <a:pt x="150193" y="73533"/>
                  </a:lnTo>
                  <a:lnTo>
                    <a:pt x="122681" y="121920"/>
                  </a:lnTo>
                  <a:lnTo>
                    <a:pt x="74009" y="149431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69344" y="274700"/>
                  </a:lnTo>
                  <a:lnTo>
                    <a:pt x="162432" y="274700"/>
                  </a:lnTo>
                  <a:lnTo>
                    <a:pt x="149732" y="229552"/>
                  </a:lnTo>
                  <a:lnTo>
                    <a:pt x="127126" y="196596"/>
                  </a:lnTo>
                  <a:lnTo>
                    <a:pt x="93964" y="174101"/>
                  </a:lnTo>
                  <a:lnTo>
                    <a:pt x="48513" y="161417"/>
                  </a:lnTo>
                  <a:lnTo>
                    <a:pt x="72852" y="156406"/>
                  </a:lnTo>
                  <a:lnTo>
                    <a:pt x="112004" y="139003"/>
                  </a:lnTo>
                  <a:lnTo>
                    <a:pt x="139715" y="111359"/>
                  </a:lnTo>
                  <a:lnTo>
                    <a:pt x="157273" y="72520"/>
                  </a:lnTo>
                  <a:lnTo>
                    <a:pt x="162432" y="48387"/>
                  </a:lnTo>
                  <a:lnTo>
                    <a:pt x="169356" y="48387"/>
                  </a:lnTo>
                  <a:lnTo>
                    <a:pt x="167697" y="40195"/>
                  </a:lnTo>
                  <a:lnTo>
                    <a:pt x="165480" y="0"/>
                  </a:lnTo>
                  <a:close/>
                </a:path>
                <a:path w="325120" h="323215">
                  <a:moveTo>
                    <a:pt x="169356" y="48387"/>
                  </a:moveTo>
                  <a:lnTo>
                    <a:pt x="162432" y="48387"/>
                  </a:lnTo>
                  <a:lnTo>
                    <a:pt x="167445" y="72520"/>
                  </a:lnTo>
                  <a:lnTo>
                    <a:pt x="184900" y="111359"/>
                  </a:lnTo>
                  <a:lnTo>
                    <a:pt x="212715" y="139003"/>
                  </a:lnTo>
                  <a:lnTo>
                    <a:pt x="251795" y="156406"/>
                  </a:lnTo>
                  <a:lnTo>
                    <a:pt x="276098" y="161417"/>
                  </a:lnTo>
                  <a:lnTo>
                    <a:pt x="251795" y="166574"/>
                  </a:lnTo>
                  <a:lnTo>
                    <a:pt x="212715" y="184080"/>
                  </a:lnTo>
                  <a:lnTo>
                    <a:pt x="184900" y="211621"/>
                  </a:lnTo>
                  <a:lnTo>
                    <a:pt x="167445" y="250531"/>
                  </a:lnTo>
                  <a:lnTo>
                    <a:pt x="162432" y="274700"/>
                  </a:lnTo>
                  <a:lnTo>
                    <a:pt x="169344" y="274700"/>
                  </a:lnTo>
                  <a:lnTo>
                    <a:pt x="174450" y="249428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1" y="164719"/>
                  </a:lnTo>
                  <a:lnTo>
                    <a:pt x="324611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74450" y="73533"/>
                  </a:lnTo>
                  <a:lnTo>
                    <a:pt x="169356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7219" y="1104328"/>
              <a:ext cx="237109" cy="2358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73468" y="1060703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20" h="323215">
                  <a:moveTo>
                    <a:pt x="159130" y="0"/>
                  </a:moveTo>
                  <a:lnTo>
                    <a:pt x="156918" y="40195"/>
                  </a:lnTo>
                  <a:lnTo>
                    <a:pt x="138824" y="100584"/>
                  </a:lnTo>
                  <a:lnTo>
                    <a:pt x="101262" y="138062"/>
                  </a:lnTo>
                  <a:lnTo>
                    <a:pt x="40421" y="156156"/>
                  </a:lnTo>
                  <a:lnTo>
                    <a:pt x="0" y="158369"/>
                  </a:lnTo>
                  <a:lnTo>
                    <a:pt x="0" y="164719"/>
                  </a:lnTo>
                  <a:lnTo>
                    <a:pt x="40421" y="166927"/>
                  </a:lnTo>
                  <a:lnTo>
                    <a:pt x="101262" y="184917"/>
                  </a:lnTo>
                  <a:lnTo>
                    <a:pt x="138824" y="222289"/>
                  </a:lnTo>
                  <a:lnTo>
                    <a:pt x="156918" y="282852"/>
                  </a:lnTo>
                  <a:lnTo>
                    <a:pt x="159130" y="323088"/>
                  </a:lnTo>
                  <a:lnTo>
                    <a:pt x="165480" y="323088"/>
                  </a:lnTo>
                  <a:lnTo>
                    <a:pt x="167697" y="282852"/>
                  </a:lnTo>
                  <a:lnTo>
                    <a:pt x="185894" y="222289"/>
                  </a:lnTo>
                  <a:lnTo>
                    <a:pt x="223563" y="184917"/>
                  </a:lnTo>
                  <a:lnTo>
                    <a:pt x="284229" y="166927"/>
                  </a:lnTo>
                  <a:lnTo>
                    <a:pt x="324611" y="164719"/>
                  </a:lnTo>
                  <a:lnTo>
                    <a:pt x="324611" y="158369"/>
                  </a:lnTo>
                  <a:lnTo>
                    <a:pt x="284229" y="156156"/>
                  </a:lnTo>
                  <a:lnTo>
                    <a:pt x="223563" y="138062"/>
                  </a:lnTo>
                  <a:lnTo>
                    <a:pt x="185894" y="100584"/>
                  </a:lnTo>
                  <a:lnTo>
                    <a:pt x="167697" y="40195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0565" y="1801367"/>
              <a:ext cx="7724775" cy="2616200"/>
            </a:xfrm>
            <a:custGeom>
              <a:avLst/>
              <a:gdLst/>
              <a:ahLst/>
              <a:cxnLst/>
              <a:rect l="l" t="t" r="r" b="b"/>
              <a:pathLst>
                <a:path w="7724775" h="2616200">
                  <a:moveTo>
                    <a:pt x="7724394" y="4318"/>
                  </a:moveTo>
                  <a:lnTo>
                    <a:pt x="7720076" y="0"/>
                  </a:lnTo>
                  <a:lnTo>
                    <a:pt x="7714869" y="0"/>
                  </a:lnTo>
                  <a:lnTo>
                    <a:pt x="7714869" y="2501646"/>
                  </a:lnTo>
                  <a:lnTo>
                    <a:pt x="9525" y="2501646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2611678"/>
                  </a:lnTo>
                  <a:lnTo>
                    <a:pt x="4267" y="2615946"/>
                  </a:lnTo>
                  <a:lnTo>
                    <a:pt x="7720076" y="2615946"/>
                  </a:lnTo>
                  <a:lnTo>
                    <a:pt x="7724394" y="2611678"/>
                  </a:lnTo>
                  <a:lnTo>
                    <a:pt x="7724394" y="2596896"/>
                  </a:lnTo>
                  <a:lnTo>
                    <a:pt x="772439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972817"/>
              <a:ext cx="7705725" cy="2330450"/>
            </a:xfrm>
            <a:custGeom>
              <a:avLst/>
              <a:gdLst/>
              <a:ahLst/>
              <a:cxnLst/>
              <a:rect l="l" t="t" r="r" b="b"/>
              <a:pathLst>
                <a:path w="7705725" h="2330450">
                  <a:moveTo>
                    <a:pt x="0" y="2330196"/>
                  </a:moveTo>
                  <a:lnTo>
                    <a:pt x="7705344" y="2330196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2330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706117"/>
              <a:ext cx="7705725" cy="2597150"/>
            </a:xfrm>
            <a:custGeom>
              <a:avLst/>
              <a:gdLst/>
              <a:ahLst/>
              <a:cxnLst/>
              <a:rect l="l" t="t" r="r" b="b"/>
              <a:pathLst>
                <a:path w="7705725" h="2597150">
                  <a:moveTo>
                    <a:pt x="0" y="2596895"/>
                  </a:moveTo>
                  <a:lnTo>
                    <a:pt x="7705344" y="2596895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259689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90" y="1706117"/>
              <a:ext cx="7705344" cy="266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0090" y="1706117"/>
              <a:ext cx="7705725" cy="266700"/>
            </a:xfrm>
            <a:custGeom>
              <a:avLst/>
              <a:gdLst/>
              <a:ahLst/>
              <a:cxnLst/>
              <a:rect l="l" t="t" r="r" b="b"/>
              <a:pathLst>
                <a:path w="7705725" h="266700">
                  <a:moveTo>
                    <a:pt x="0" y="266699"/>
                  </a:moveTo>
                  <a:lnTo>
                    <a:pt x="7705344" y="266699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26669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9643" y="1772920"/>
              <a:ext cx="129539" cy="127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6823" y="1772920"/>
              <a:ext cx="129540" cy="127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8995" y="1772920"/>
              <a:ext cx="128015" cy="1270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27653" y="720089"/>
            <a:ext cx="2397125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40" dirty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sz="35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500" spc="-270" dirty="0">
                <a:solidFill>
                  <a:srgbClr val="000000"/>
                </a:solidFill>
                <a:latin typeface="Trebuchet MS"/>
                <a:cs typeface="Trebuchet MS"/>
              </a:rPr>
              <a:t>Di</a:t>
            </a:r>
            <a:r>
              <a:rPr sz="3500" spc="-215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3500" spc="-345" dirty="0">
                <a:solidFill>
                  <a:srgbClr val="000000"/>
                </a:solidFill>
                <a:latin typeface="Trebuchet MS"/>
                <a:cs typeface="Trebuchet MS"/>
              </a:rPr>
              <a:t>ference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2169" y="2893822"/>
            <a:ext cx="2726055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3586"/>
              </a:buClr>
              <a:buSzPct val="128571"/>
              <a:buFont typeface="Arial MT"/>
              <a:buChar char="●"/>
              <a:tabLst>
                <a:tab pos="354965" algn="l"/>
                <a:tab pos="355600" algn="l"/>
              </a:tabLst>
            </a:pPr>
            <a:r>
              <a:rPr sz="1400" b="1" spc="-114" dirty="0">
                <a:latin typeface="Tahoma"/>
                <a:cs typeface="Tahoma"/>
              </a:rPr>
              <a:t>C</a:t>
            </a:r>
            <a:r>
              <a:rPr sz="1400" b="1" spc="-120" dirty="0">
                <a:latin typeface="Tahoma"/>
                <a:cs typeface="Tahoma"/>
              </a:rPr>
              <a:t>u</a:t>
            </a:r>
            <a:r>
              <a:rPr sz="1400" b="1" spc="-75" dirty="0">
                <a:latin typeface="Tahoma"/>
                <a:cs typeface="Tahoma"/>
              </a:rPr>
              <a:t>st</a:t>
            </a:r>
            <a:r>
              <a:rPr sz="1400" b="1" spc="-110" dirty="0">
                <a:latin typeface="Tahoma"/>
                <a:cs typeface="Tahoma"/>
              </a:rPr>
              <a:t>om</a:t>
            </a:r>
            <a:r>
              <a:rPr sz="1400" b="1" spc="-55" dirty="0">
                <a:latin typeface="Tahoma"/>
                <a:cs typeface="Tahoma"/>
              </a:rPr>
              <a:t>i</a:t>
            </a:r>
            <a:r>
              <a:rPr sz="1400" b="1" spc="-95" dirty="0">
                <a:latin typeface="Tahoma"/>
                <a:cs typeface="Tahoma"/>
              </a:rPr>
              <a:t>z</a:t>
            </a:r>
            <a:r>
              <a:rPr sz="1400" b="1" spc="-10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d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P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P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95" dirty="0">
                <a:latin typeface="Tahoma"/>
                <a:cs typeface="Tahoma"/>
              </a:rPr>
              <a:t>son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F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35" dirty="0">
                <a:latin typeface="Tahoma"/>
                <a:cs typeface="Tahoma"/>
              </a:rPr>
              <a:t>l</a:t>
            </a:r>
            <a:r>
              <a:rPr sz="1400" b="1" spc="-65" dirty="0">
                <a:latin typeface="Tahoma"/>
                <a:cs typeface="Tahoma"/>
              </a:rPr>
              <a:t>t</a:t>
            </a:r>
            <a:r>
              <a:rPr sz="1400" b="1" spc="-85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0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685"/>
              </a:spcBef>
              <a:buClr>
                <a:srgbClr val="FF3586"/>
              </a:buClr>
              <a:buSzPct val="128571"/>
              <a:buFont typeface="Arial MT"/>
              <a:buChar char="●"/>
              <a:tabLst>
                <a:tab pos="354965" algn="l"/>
                <a:tab pos="355600" algn="l"/>
              </a:tabLst>
            </a:pPr>
            <a:r>
              <a:rPr sz="1400" b="1" spc="-100" dirty="0">
                <a:latin typeface="Tahoma"/>
                <a:cs typeface="Tahoma"/>
              </a:rPr>
              <a:t>Vote</a:t>
            </a:r>
            <a:r>
              <a:rPr sz="1400" b="1" spc="-15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the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P</a:t>
            </a:r>
            <a:r>
              <a:rPr sz="1400" b="1" spc="-85" dirty="0">
                <a:latin typeface="Tahoma"/>
                <a:cs typeface="Tahoma"/>
              </a:rPr>
              <a:t>a</a:t>
            </a:r>
            <a:r>
              <a:rPr sz="1400" b="1" spc="-95" dirty="0">
                <a:latin typeface="Tahoma"/>
                <a:cs typeface="Tahoma"/>
              </a:rPr>
              <a:t>pe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0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8961" y="2893822"/>
            <a:ext cx="3478529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3586"/>
              </a:buClr>
              <a:buSzPct val="128571"/>
              <a:buFont typeface="Arial MT"/>
              <a:buChar char="●"/>
              <a:tabLst>
                <a:tab pos="354965" algn="l"/>
                <a:tab pos="355600" algn="l"/>
              </a:tabLst>
            </a:pPr>
            <a:r>
              <a:rPr sz="1400" b="1" spc="-80" dirty="0">
                <a:latin typeface="Tahoma"/>
                <a:cs typeface="Tahoma"/>
              </a:rPr>
              <a:t>Personalized</a:t>
            </a:r>
            <a:r>
              <a:rPr sz="1400" b="1" spc="-15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Paper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Recommendation</a:t>
            </a:r>
            <a:endParaRPr sz="1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685"/>
              </a:spcBef>
              <a:buClr>
                <a:srgbClr val="FF3586"/>
              </a:buClr>
              <a:buSzPct val="128571"/>
              <a:buFont typeface="Arial MT"/>
              <a:buChar char="●"/>
              <a:tabLst>
                <a:tab pos="354965" algn="l"/>
                <a:tab pos="355600" algn="l"/>
              </a:tabLst>
            </a:pPr>
            <a:r>
              <a:rPr sz="1400" b="1" spc="-100" dirty="0">
                <a:latin typeface="Tahoma"/>
                <a:cs typeface="Tahoma"/>
              </a:rPr>
              <a:t>Receive</a:t>
            </a:r>
            <a:r>
              <a:rPr sz="1400" b="1" spc="-150" dirty="0">
                <a:latin typeface="Tahoma"/>
                <a:cs typeface="Tahoma"/>
              </a:rPr>
              <a:t> </a:t>
            </a:r>
            <a:r>
              <a:rPr sz="1400" b="1" spc="-110" dirty="0">
                <a:latin typeface="Tahoma"/>
                <a:cs typeface="Tahoma"/>
              </a:rPr>
              <a:t>Recommended</a:t>
            </a:r>
            <a:r>
              <a:rPr sz="1400" b="1" spc="-16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Papers</a:t>
            </a:r>
            <a:r>
              <a:rPr sz="1400" b="1" spc="-15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by</a:t>
            </a:r>
            <a:r>
              <a:rPr sz="1400" b="1" spc="-14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Email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9208" y="1305013"/>
            <a:ext cx="7517765" cy="1407160"/>
            <a:chOff x="529208" y="1305013"/>
            <a:chExt cx="7517765" cy="1407160"/>
          </a:xfrm>
        </p:grpSpPr>
        <p:sp>
          <p:nvSpPr>
            <p:cNvPr id="21" name="object 21"/>
            <p:cNvSpPr/>
            <p:nvPr/>
          </p:nvSpPr>
          <p:spPr>
            <a:xfrm>
              <a:off x="7717536" y="21884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2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3" y="276098"/>
                  </a:lnTo>
                  <a:lnTo>
                    <a:pt x="149733" y="230647"/>
                  </a:lnTo>
                  <a:lnTo>
                    <a:pt x="127127" y="197485"/>
                  </a:lnTo>
                  <a:lnTo>
                    <a:pt x="93964" y="174879"/>
                  </a:lnTo>
                  <a:lnTo>
                    <a:pt x="48514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3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3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3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1287" y="2232215"/>
              <a:ext cx="237108" cy="2371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17536" y="21884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209" y="1414271"/>
              <a:ext cx="1290320" cy="1297940"/>
            </a:xfrm>
            <a:custGeom>
              <a:avLst/>
              <a:gdLst/>
              <a:ahLst/>
              <a:cxnLst/>
              <a:rect l="l" t="t" r="r" b="b"/>
              <a:pathLst>
                <a:path w="1290320" h="1297939">
                  <a:moveTo>
                    <a:pt x="1290066" y="4318"/>
                  </a:moveTo>
                  <a:lnTo>
                    <a:pt x="1285748" y="0"/>
                  </a:lnTo>
                  <a:lnTo>
                    <a:pt x="1280541" y="0"/>
                  </a:lnTo>
                  <a:lnTo>
                    <a:pt x="1280541" y="1183386"/>
                  </a:lnTo>
                  <a:lnTo>
                    <a:pt x="1271016" y="1183386"/>
                  </a:lnTo>
                  <a:lnTo>
                    <a:pt x="19050" y="1183386"/>
                  </a:lnTo>
                  <a:lnTo>
                    <a:pt x="9525" y="1183386"/>
                  </a:lnTo>
                  <a:lnTo>
                    <a:pt x="9525" y="251777"/>
                  </a:lnTo>
                  <a:lnTo>
                    <a:pt x="990" y="260350"/>
                  </a:lnTo>
                  <a:lnTo>
                    <a:pt x="0" y="262763"/>
                  </a:lnTo>
                  <a:lnTo>
                    <a:pt x="0" y="1293368"/>
                  </a:lnTo>
                  <a:lnTo>
                    <a:pt x="4267" y="1297686"/>
                  </a:lnTo>
                  <a:lnTo>
                    <a:pt x="1285748" y="1297686"/>
                  </a:lnTo>
                  <a:lnTo>
                    <a:pt x="1290066" y="1293368"/>
                  </a:lnTo>
                  <a:lnTo>
                    <a:pt x="1290066" y="1278636"/>
                  </a:lnTo>
                  <a:lnTo>
                    <a:pt x="1290066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8733" y="1319022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1271016" y="0"/>
                  </a:moveTo>
                  <a:lnTo>
                    <a:pt x="254203" y="0"/>
                  </a:lnTo>
                  <a:lnTo>
                    <a:pt x="0" y="255777"/>
                  </a:lnTo>
                  <a:lnTo>
                    <a:pt x="0" y="1278635"/>
                  </a:lnTo>
                  <a:lnTo>
                    <a:pt x="1271016" y="1278635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546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733" y="1319022"/>
              <a:ext cx="1271270" cy="1278890"/>
            </a:xfrm>
            <a:custGeom>
              <a:avLst/>
              <a:gdLst/>
              <a:ahLst/>
              <a:cxnLst/>
              <a:rect l="l" t="t" r="r" b="b"/>
              <a:pathLst>
                <a:path w="1271270" h="1278889">
                  <a:moveTo>
                    <a:pt x="0" y="255777"/>
                  </a:moveTo>
                  <a:lnTo>
                    <a:pt x="254203" y="0"/>
                  </a:lnTo>
                  <a:lnTo>
                    <a:pt x="1271016" y="0"/>
                  </a:lnTo>
                  <a:lnTo>
                    <a:pt x="1271016" y="1278635"/>
                  </a:lnTo>
                  <a:lnTo>
                    <a:pt x="0" y="1278635"/>
                  </a:lnTo>
                  <a:lnTo>
                    <a:pt x="0" y="25577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6017" y="1695450"/>
              <a:ext cx="536575" cy="535305"/>
            </a:xfrm>
            <a:custGeom>
              <a:avLst/>
              <a:gdLst/>
              <a:ahLst/>
              <a:cxnLst/>
              <a:rect l="l" t="t" r="r" b="b"/>
              <a:pathLst>
                <a:path w="536575" h="535305">
                  <a:moveTo>
                    <a:pt x="268198" y="0"/>
                  </a:moveTo>
                  <a:lnTo>
                    <a:pt x="219959" y="4309"/>
                  </a:lnTo>
                  <a:lnTo>
                    <a:pt x="174570" y="16737"/>
                  </a:lnTo>
                  <a:lnTo>
                    <a:pt x="132783" y="36528"/>
                  </a:lnTo>
                  <a:lnTo>
                    <a:pt x="95355" y="62930"/>
                  </a:lnTo>
                  <a:lnTo>
                    <a:pt x="63039" y="95189"/>
                  </a:lnTo>
                  <a:lnTo>
                    <a:pt x="36591" y="132550"/>
                  </a:lnTo>
                  <a:lnTo>
                    <a:pt x="16766" y="174261"/>
                  </a:lnTo>
                  <a:lnTo>
                    <a:pt x="4317" y="219567"/>
                  </a:lnTo>
                  <a:lnTo>
                    <a:pt x="0" y="267716"/>
                  </a:lnTo>
                  <a:lnTo>
                    <a:pt x="4317" y="315713"/>
                  </a:lnTo>
                  <a:lnTo>
                    <a:pt x="16766" y="360901"/>
                  </a:lnTo>
                  <a:lnTo>
                    <a:pt x="36591" y="402524"/>
                  </a:lnTo>
                  <a:lnTo>
                    <a:pt x="63039" y="439822"/>
                  </a:lnTo>
                  <a:lnTo>
                    <a:pt x="95355" y="472037"/>
                  </a:lnTo>
                  <a:lnTo>
                    <a:pt x="132783" y="498413"/>
                  </a:lnTo>
                  <a:lnTo>
                    <a:pt x="174570" y="518192"/>
                  </a:lnTo>
                  <a:lnTo>
                    <a:pt x="219959" y="530614"/>
                  </a:lnTo>
                  <a:lnTo>
                    <a:pt x="268198" y="534924"/>
                  </a:lnTo>
                  <a:lnTo>
                    <a:pt x="316438" y="530614"/>
                  </a:lnTo>
                  <a:lnTo>
                    <a:pt x="361833" y="518192"/>
                  </a:lnTo>
                  <a:lnTo>
                    <a:pt x="403626" y="498413"/>
                  </a:lnTo>
                  <a:lnTo>
                    <a:pt x="441062" y="472037"/>
                  </a:lnTo>
                  <a:lnTo>
                    <a:pt x="473386" y="439822"/>
                  </a:lnTo>
                  <a:lnTo>
                    <a:pt x="499842" y="402524"/>
                  </a:lnTo>
                  <a:lnTo>
                    <a:pt x="519675" y="360901"/>
                  </a:lnTo>
                  <a:lnTo>
                    <a:pt x="532128" y="315713"/>
                  </a:lnTo>
                  <a:lnTo>
                    <a:pt x="536447" y="267716"/>
                  </a:lnTo>
                  <a:lnTo>
                    <a:pt x="532128" y="219567"/>
                  </a:lnTo>
                  <a:lnTo>
                    <a:pt x="519675" y="174261"/>
                  </a:lnTo>
                  <a:lnTo>
                    <a:pt x="499842" y="132550"/>
                  </a:lnTo>
                  <a:lnTo>
                    <a:pt x="473386" y="95189"/>
                  </a:lnTo>
                  <a:lnTo>
                    <a:pt x="441062" y="62930"/>
                  </a:lnTo>
                  <a:lnTo>
                    <a:pt x="403626" y="36528"/>
                  </a:lnTo>
                  <a:lnTo>
                    <a:pt x="361833" y="16737"/>
                  </a:lnTo>
                  <a:lnTo>
                    <a:pt x="316438" y="4309"/>
                  </a:lnTo>
                  <a:lnTo>
                    <a:pt x="268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6017" y="1695450"/>
              <a:ext cx="536575" cy="535305"/>
            </a:xfrm>
            <a:custGeom>
              <a:avLst/>
              <a:gdLst/>
              <a:ahLst/>
              <a:cxnLst/>
              <a:rect l="l" t="t" r="r" b="b"/>
              <a:pathLst>
                <a:path w="536575" h="535305">
                  <a:moveTo>
                    <a:pt x="268198" y="0"/>
                  </a:moveTo>
                  <a:lnTo>
                    <a:pt x="219959" y="4309"/>
                  </a:lnTo>
                  <a:lnTo>
                    <a:pt x="174570" y="16737"/>
                  </a:lnTo>
                  <a:lnTo>
                    <a:pt x="132783" y="36528"/>
                  </a:lnTo>
                  <a:lnTo>
                    <a:pt x="95355" y="62930"/>
                  </a:lnTo>
                  <a:lnTo>
                    <a:pt x="63039" y="95189"/>
                  </a:lnTo>
                  <a:lnTo>
                    <a:pt x="36591" y="132550"/>
                  </a:lnTo>
                  <a:lnTo>
                    <a:pt x="16766" y="174261"/>
                  </a:lnTo>
                  <a:lnTo>
                    <a:pt x="4317" y="219567"/>
                  </a:lnTo>
                  <a:lnTo>
                    <a:pt x="0" y="267716"/>
                  </a:lnTo>
                  <a:lnTo>
                    <a:pt x="4317" y="315713"/>
                  </a:lnTo>
                  <a:lnTo>
                    <a:pt x="16766" y="360901"/>
                  </a:lnTo>
                  <a:lnTo>
                    <a:pt x="36591" y="402524"/>
                  </a:lnTo>
                  <a:lnTo>
                    <a:pt x="63039" y="439822"/>
                  </a:lnTo>
                  <a:lnTo>
                    <a:pt x="95355" y="472037"/>
                  </a:lnTo>
                  <a:lnTo>
                    <a:pt x="132783" y="498413"/>
                  </a:lnTo>
                  <a:lnTo>
                    <a:pt x="174570" y="518192"/>
                  </a:lnTo>
                  <a:lnTo>
                    <a:pt x="219959" y="530614"/>
                  </a:lnTo>
                  <a:lnTo>
                    <a:pt x="268198" y="534924"/>
                  </a:lnTo>
                  <a:lnTo>
                    <a:pt x="316438" y="530614"/>
                  </a:lnTo>
                  <a:lnTo>
                    <a:pt x="361833" y="518192"/>
                  </a:lnTo>
                  <a:lnTo>
                    <a:pt x="403626" y="498413"/>
                  </a:lnTo>
                  <a:lnTo>
                    <a:pt x="441062" y="472037"/>
                  </a:lnTo>
                  <a:lnTo>
                    <a:pt x="473386" y="439822"/>
                  </a:lnTo>
                  <a:lnTo>
                    <a:pt x="499842" y="402524"/>
                  </a:lnTo>
                  <a:lnTo>
                    <a:pt x="519675" y="360901"/>
                  </a:lnTo>
                  <a:lnTo>
                    <a:pt x="532128" y="315713"/>
                  </a:lnTo>
                  <a:lnTo>
                    <a:pt x="536447" y="267716"/>
                  </a:lnTo>
                  <a:lnTo>
                    <a:pt x="532128" y="219567"/>
                  </a:lnTo>
                  <a:lnTo>
                    <a:pt x="519675" y="174261"/>
                  </a:lnTo>
                  <a:lnTo>
                    <a:pt x="499842" y="132550"/>
                  </a:lnTo>
                  <a:lnTo>
                    <a:pt x="473386" y="95189"/>
                  </a:lnTo>
                  <a:lnTo>
                    <a:pt x="441062" y="62930"/>
                  </a:lnTo>
                  <a:lnTo>
                    <a:pt x="403626" y="36528"/>
                  </a:lnTo>
                  <a:lnTo>
                    <a:pt x="361833" y="16737"/>
                  </a:lnTo>
                  <a:lnTo>
                    <a:pt x="316438" y="4309"/>
                  </a:lnTo>
                  <a:lnTo>
                    <a:pt x="26819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887" y="1867281"/>
              <a:ext cx="192747" cy="1912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3488" y="1314538"/>
              <a:ext cx="492759" cy="262255"/>
            </a:xfrm>
            <a:custGeom>
              <a:avLst/>
              <a:gdLst/>
              <a:ahLst/>
              <a:cxnLst/>
              <a:rect l="l" t="t" r="r" b="b"/>
              <a:pathLst>
                <a:path w="492759" h="262255">
                  <a:moveTo>
                    <a:pt x="0" y="262039"/>
                  </a:moveTo>
                  <a:lnTo>
                    <a:pt x="492213" y="262039"/>
                  </a:lnTo>
                  <a:lnTo>
                    <a:pt x="492213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solidFill>
              <a:srgbClr val="FF7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3488" y="1314538"/>
              <a:ext cx="568960" cy="262255"/>
            </a:xfrm>
            <a:custGeom>
              <a:avLst/>
              <a:gdLst/>
              <a:ahLst/>
              <a:cxnLst/>
              <a:rect l="l" t="t" r="r" b="b"/>
              <a:pathLst>
                <a:path w="568960" h="262255">
                  <a:moveTo>
                    <a:pt x="0" y="262039"/>
                  </a:moveTo>
                  <a:lnTo>
                    <a:pt x="568413" y="262039"/>
                  </a:lnTo>
                  <a:lnTo>
                    <a:pt x="568413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61148" y="1370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30">
                  <a:moveTo>
                    <a:pt x="76158" y="0"/>
                  </a:moveTo>
                  <a:lnTo>
                    <a:pt x="0" y="0"/>
                  </a:lnTo>
                  <a:lnTo>
                    <a:pt x="0" y="74634"/>
                  </a:lnTo>
                  <a:lnTo>
                    <a:pt x="76158" y="74634"/>
                  </a:lnTo>
                  <a:lnTo>
                    <a:pt x="76158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61148" y="137087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30">
                  <a:moveTo>
                    <a:pt x="0" y="74634"/>
                  </a:moveTo>
                  <a:lnTo>
                    <a:pt x="76158" y="74634"/>
                  </a:lnTo>
                  <a:lnTo>
                    <a:pt x="76158" y="0"/>
                  </a:lnTo>
                  <a:lnTo>
                    <a:pt x="0" y="0"/>
                  </a:lnTo>
                  <a:lnTo>
                    <a:pt x="0" y="7463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5972" y="1370926"/>
              <a:ext cx="74930" cy="151130"/>
            </a:xfrm>
            <a:custGeom>
              <a:avLst/>
              <a:gdLst/>
              <a:ahLst/>
              <a:cxnLst/>
              <a:rect l="l" t="t" r="r" b="b"/>
              <a:pathLst>
                <a:path w="74930" h="151130">
                  <a:moveTo>
                    <a:pt x="74593" y="0"/>
                  </a:moveTo>
                  <a:lnTo>
                    <a:pt x="0" y="0"/>
                  </a:lnTo>
                  <a:lnTo>
                    <a:pt x="0" y="150787"/>
                  </a:lnTo>
                  <a:lnTo>
                    <a:pt x="74593" y="150787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5972" y="1370926"/>
              <a:ext cx="74930" cy="151130"/>
            </a:xfrm>
            <a:custGeom>
              <a:avLst/>
              <a:gdLst/>
              <a:ahLst/>
              <a:cxnLst/>
              <a:rect l="l" t="t" r="r" b="b"/>
              <a:pathLst>
                <a:path w="74930" h="151130">
                  <a:moveTo>
                    <a:pt x="0" y="150787"/>
                  </a:moveTo>
                  <a:lnTo>
                    <a:pt x="74593" y="150787"/>
                  </a:lnTo>
                  <a:lnTo>
                    <a:pt x="74593" y="0"/>
                  </a:lnTo>
                  <a:lnTo>
                    <a:pt x="0" y="0"/>
                  </a:lnTo>
                  <a:lnTo>
                    <a:pt x="0" y="150787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25701" y="1314538"/>
              <a:ext cx="76200" cy="262255"/>
            </a:xfrm>
            <a:custGeom>
              <a:avLst/>
              <a:gdLst/>
              <a:ahLst/>
              <a:cxnLst/>
              <a:rect l="l" t="t" r="r" b="b"/>
              <a:pathLst>
                <a:path w="76200" h="262255">
                  <a:moveTo>
                    <a:pt x="76158" y="0"/>
                  </a:moveTo>
                  <a:lnTo>
                    <a:pt x="0" y="0"/>
                  </a:lnTo>
                  <a:lnTo>
                    <a:pt x="0" y="262039"/>
                  </a:lnTo>
                  <a:lnTo>
                    <a:pt x="76158" y="262039"/>
                  </a:lnTo>
                  <a:lnTo>
                    <a:pt x="76158" y="0"/>
                  </a:lnTo>
                  <a:close/>
                </a:path>
              </a:pathLst>
            </a:custGeom>
            <a:solidFill>
              <a:srgbClr val="FFE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5701" y="1314538"/>
              <a:ext cx="76200" cy="262255"/>
            </a:xfrm>
            <a:custGeom>
              <a:avLst/>
              <a:gdLst/>
              <a:ahLst/>
              <a:cxnLst/>
              <a:rect l="l" t="t" r="r" b="b"/>
              <a:pathLst>
                <a:path w="76200" h="262255">
                  <a:moveTo>
                    <a:pt x="0" y="262039"/>
                  </a:moveTo>
                  <a:lnTo>
                    <a:pt x="76158" y="262039"/>
                  </a:lnTo>
                  <a:lnTo>
                    <a:pt x="76158" y="0"/>
                  </a:lnTo>
                  <a:lnTo>
                    <a:pt x="0" y="0"/>
                  </a:lnTo>
                  <a:lnTo>
                    <a:pt x="0" y="26203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63901" y="1384554"/>
              <a:ext cx="1035050" cy="913130"/>
            </a:xfrm>
            <a:custGeom>
              <a:avLst/>
              <a:gdLst/>
              <a:ahLst/>
              <a:cxnLst/>
              <a:rect l="l" t="t" r="r" b="b"/>
              <a:pathLst>
                <a:path w="1035050" h="913130">
                  <a:moveTo>
                    <a:pt x="1034796" y="0"/>
                  </a:moveTo>
                  <a:lnTo>
                    <a:pt x="0" y="0"/>
                  </a:lnTo>
                  <a:lnTo>
                    <a:pt x="0" y="586105"/>
                  </a:lnTo>
                  <a:lnTo>
                    <a:pt x="320421" y="586105"/>
                  </a:lnTo>
                  <a:lnTo>
                    <a:pt x="517398" y="912876"/>
                  </a:lnTo>
                  <a:lnTo>
                    <a:pt x="713994" y="586105"/>
                  </a:lnTo>
                  <a:lnTo>
                    <a:pt x="1034796" y="586105"/>
                  </a:lnTo>
                  <a:lnTo>
                    <a:pt x="1034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63901" y="1384554"/>
              <a:ext cx="1035050" cy="913130"/>
            </a:xfrm>
            <a:custGeom>
              <a:avLst/>
              <a:gdLst/>
              <a:ahLst/>
              <a:cxnLst/>
              <a:rect l="l" t="t" r="r" b="b"/>
              <a:pathLst>
                <a:path w="1035050" h="913130">
                  <a:moveTo>
                    <a:pt x="0" y="0"/>
                  </a:moveTo>
                  <a:lnTo>
                    <a:pt x="0" y="586105"/>
                  </a:lnTo>
                  <a:lnTo>
                    <a:pt x="320421" y="586105"/>
                  </a:lnTo>
                  <a:lnTo>
                    <a:pt x="517398" y="912876"/>
                  </a:lnTo>
                  <a:lnTo>
                    <a:pt x="713994" y="586105"/>
                  </a:lnTo>
                  <a:lnTo>
                    <a:pt x="1034796" y="586105"/>
                  </a:lnTo>
                  <a:lnTo>
                    <a:pt x="1034796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5816" y="1562481"/>
              <a:ext cx="246125" cy="21259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8236" y="1562481"/>
              <a:ext cx="246125" cy="21259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0657" y="1562481"/>
              <a:ext cx="244601" cy="212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61604" y="328117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7"/>
                  </a:lnTo>
                  <a:lnTo>
                    <a:pt x="74009" y="150161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69324" y="276097"/>
                  </a:lnTo>
                  <a:lnTo>
                    <a:pt x="162432" y="276097"/>
                  </a:lnTo>
                  <a:lnTo>
                    <a:pt x="149732" y="230647"/>
                  </a:lnTo>
                  <a:lnTo>
                    <a:pt x="127126" y="197484"/>
                  </a:lnTo>
                  <a:lnTo>
                    <a:pt x="93964" y="174878"/>
                  </a:lnTo>
                  <a:lnTo>
                    <a:pt x="48514" y="162178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8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7"/>
                  </a:lnTo>
                  <a:lnTo>
                    <a:pt x="169324" y="276097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5355" y="3324923"/>
              <a:ext cx="237108" cy="2371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261604" y="3281171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0"/>
                  </a:lnTo>
                  <a:lnTo>
                    <a:pt x="0" y="165480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1"/>
                  </a:lnTo>
                  <a:lnTo>
                    <a:pt x="165480" y="324611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0"/>
                  </a:lnTo>
                  <a:lnTo>
                    <a:pt x="324612" y="159130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7887" y="158191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65506" y="0"/>
                  </a:moveTo>
                  <a:lnTo>
                    <a:pt x="159105" y="0"/>
                  </a:lnTo>
                  <a:lnTo>
                    <a:pt x="156891" y="40195"/>
                  </a:lnTo>
                  <a:lnTo>
                    <a:pt x="150166" y="73533"/>
                  </a:lnTo>
                  <a:lnTo>
                    <a:pt x="122682" y="121920"/>
                  </a:lnTo>
                  <a:lnTo>
                    <a:pt x="74004" y="149431"/>
                  </a:lnTo>
                  <a:lnTo>
                    <a:pt x="0" y="158368"/>
                  </a:lnTo>
                  <a:lnTo>
                    <a:pt x="0" y="164718"/>
                  </a:lnTo>
                  <a:lnTo>
                    <a:pt x="40427" y="166927"/>
                  </a:lnTo>
                  <a:lnTo>
                    <a:pt x="101250" y="184917"/>
                  </a:lnTo>
                  <a:lnTo>
                    <a:pt x="138804" y="222289"/>
                  </a:lnTo>
                  <a:lnTo>
                    <a:pt x="156891" y="282852"/>
                  </a:lnTo>
                  <a:lnTo>
                    <a:pt x="159105" y="323088"/>
                  </a:lnTo>
                  <a:lnTo>
                    <a:pt x="165506" y="323088"/>
                  </a:lnTo>
                  <a:lnTo>
                    <a:pt x="167721" y="282852"/>
                  </a:lnTo>
                  <a:lnTo>
                    <a:pt x="169366" y="274700"/>
                  </a:lnTo>
                  <a:lnTo>
                    <a:pt x="162420" y="274700"/>
                  </a:lnTo>
                  <a:lnTo>
                    <a:pt x="149723" y="229552"/>
                  </a:lnTo>
                  <a:lnTo>
                    <a:pt x="127101" y="196596"/>
                  </a:lnTo>
                  <a:lnTo>
                    <a:pt x="93946" y="174101"/>
                  </a:lnTo>
                  <a:lnTo>
                    <a:pt x="48552" y="161416"/>
                  </a:lnTo>
                  <a:lnTo>
                    <a:pt x="72860" y="156406"/>
                  </a:lnTo>
                  <a:lnTo>
                    <a:pt x="111972" y="139003"/>
                  </a:lnTo>
                  <a:lnTo>
                    <a:pt x="139692" y="111359"/>
                  </a:lnTo>
                  <a:lnTo>
                    <a:pt x="157273" y="72520"/>
                  </a:lnTo>
                  <a:lnTo>
                    <a:pt x="162420" y="48387"/>
                  </a:lnTo>
                  <a:lnTo>
                    <a:pt x="169378" y="48387"/>
                  </a:lnTo>
                  <a:lnTo>
                    <a:pt x="167721" y="40195"/>
                  </a:lnTo>
                  <a:lnTo>
                    <a:pt x="165506" y="0"/>
                  </a:lnTo>
                  <a:close/>
                </a:path>
                <a:path w="325119" h="323214">
                  <a:moveTo>
                    <a:pt x="169378" y="48387"/>
                  </a:moveTo>
                  <a:lnTo>
                    <a:pt x="162420" y="48387"/>
                  </a:lnTo>
                  <a:lnTo>
                    <a:pt x="167426" y="72520"/>
                  </a:lnTo>
                  <a:lnTo>
                    <a:pt x="184905" y="111359"/>
                  </a:lnTo>
                  <a:lnTo>
                    <a:pt x="212718" y="139003"/>
                  </a:lnTo>
                  <a:lnTo>
                    <a:pt x="251774" y="156406"/>
                  </a:lnTo>
                  <a:lnTo>
                    <a:pt x="276059" y="161416"/>
                  </a:lnTo>
                  <a:lnTo>
                    <a:pt x="251774" y="166574"/>
                  </a:lnTo>
                  <a:lnTo>
                    <a:pt x="212718" y="184080"/>
                  </a:lnTo>
                  <a:lnTo>
                    <a:pt x="184905" y="211621"/>
                  </a:lnTo>
                  <a:lnTo>
                    <a:pt x="167426" y="250531"/>
                  </a:lnTo>
                  <a:lnTo>
                    <a:pt x="162420" y="274700"/>
                  </a:lnTo>
                  <a:lnTo>
                    <a:pt x="169366" y="274700"/>
                  </a:lnTo>
                  <a:lnTo>
                    <a:pt x="174466" y="249427"/>
                  </a:lnTo>
                  <a:lnTo>
                    <a:pt x="185887" y="222289"/>
                  </a:lnTo>
                  <a:lnTo>
                    <a:pt x="223531" y="184917"/>
                  </a:lnTo>
                  <a:lnTo>
                    <a:pt x="284205" y="166927"/>
                  </a:lnTo>
                  <a:lnTo>
                    <a:pt x="324599" y="164718"/>
                  </a:lnTo>
                  <a:lnTo>
                    <a:pt x="324599" y="158368"/>
                  </a:lnTo>
                  <a:lnTo>
                    <a:pt x="284205" y="156156"/>
                  </a:lnTo>
                  <a:lnTo>
                    <a:pt x="223531" y="138062"/>
                  </a:lnTo>
                  <a:lnTo>
                    <a:pt x="185887" y="100584"/>
                  </a:lnTo>
                  <a:lnTo>
                    <a:pt x="174466" y="73533"/>
                  </a:lnTo>
                  <a:lnTo>
                    <a:pt x="169378" y="48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677" y="1625536"/>
              <a:ext cx="237032" cy="2358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7887" y="1581911"/>
              <a:ext cx="325120" cy="323215"/>
            </a:xfrm>
            <a:custGeom>
              <a:avLst/>
              <a:gdLst/>
              <a:ahLst/>
              <a:cxnLst/>
              <a:rect l="l" t="t" r="r" b="b"/>
              <a:pathLst>
                <a:path w="325119" h="323214">
                  <a:moveTo>
                    <a:pt x="159105" y="0"/>
                  </a:moveTo>
                  <a:lnTo>
                    <a:pt x="156891" y="40195"/>
                  </a:lnTo>
                  <a:lnTo>
                    <a:pt x="138804" y="100584"/>
                  </a:lnTo>
                  <a:lnTo>
                    <a:pt x="101250" y="138062"/>
                  </a:lnTo>
                  <a:lnTo>
                    <a:pt x="40427" y="156156"/>
                  </a:lnTo>
                  <a:lnTo>
                    <a:pt x="0" y="158368"/>
                  </a:lnTo>
                  <a:lnTo>
                    <a:pt x="0" y="164718"/>
                  </a:lnTo>
                  <a:lnTo>
                    <a:pt x="40427" y="166927"/>
                  </a:lnTo>
                  <a:lnTo>
                    <a:pt x="101250" y="184917"/>
                  </a:lnTo>
                  <a:lnTo>
                    <a:pt x="138804" y="222289"/>
                  </a:lnTo>
                  <a:lnTo>
                    <a:pt x="156891" y="282852"/>
                  </a:lnTo>
                  <a:lnTo>
                    <a:pt x="159105" y="323088"/>
                  </a:lnTo>
                  <a:lnTo>
                    <a:pt x="165506" y="323088"/>
                  </a:lnTo>
                  <a:lnTo>
                    <a:pt x="167721" y="282852"/>
                  </a:lnTo>
                  <a:lnTo>
                    <a:pt x="185887" y="222289"/>
                  </a:lnTo>
                  <a:lnTo>
                    <a:pt x="223531" y="184917"/>
                  </a:lnTo>
                  <a:lnTo>
                    <a:pt x="284205" y="166927"/>
                  </a:lnTo>
                  <a:lnTo>
                    <a:pt x="324599" y="164718"/>
                  </a:lnTo>
                  <a:lnTo>
                    <a:pt x="324599" y="158368"/>
                  </a:lnTo>
                  <a:lnTo>
                    <a:pt x="284205" y="156156"/>
                  </a:lnTo>
                  <a:lnTo>
                    <a:pt x="223531" y="138062"/>
                  </a:lnTo>
                  <a:lnTo>
                    <a:pt x="185887" y="100584"/>
                  </a:lnTo>
                  <a:lnTo>
                    <a:pt x="167721" y="40195"/>
                  </a:lnTo>
                  <a:lnTo>
                    <a:pt x="165506" y="0"/>
                  </a:lnTo>
                  <a:lnTo>
                    <a:pt x="159105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3804" y="31516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5481" y="0"/>
                  </a:moveTo>
                  <a:lnTo>
                    <a:pt x="159131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1" y="0"/>
                  </a:lnTo>
                  <a:close/>
                </a:path>
                <a:path w="325120" h="325120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7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555" y="3195383"/>
              <a:ext cx="237108" cy="2371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03804" y="315163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59131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1" y="324612"/>
                  </a:lnTo>
                  <a:lnTo>
                    <a:pt x="165481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1" y="165481"/>
                  </a:lnTo>
                  <a:lnTo>
                    <a:pt x="324611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1" y="0"/>
                  </a:lnTo>
                  <a:lnTo>
                    <a:pt x="1591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86271" y="178460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65480" y="0"/>
                  </a:moveTo>
                  <a:lnTo>
                    <a:pt x="159130" y="0"/>
                  </a:lnTo>
                  <a:lnTo>
                    <a:pt x="156918" y="40382"/>
                  </a:lnTo>
                  <a:lnTo>
                    <a:pt x="150193" y="73882"/>
                  </a:lnTo>
                  <a:lnTo>
                    <a:pt x="122681" y="122428"/>
                  </a:lnTo>
                  <a:lnTo>
                    <a:pt x="74009" y="150161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69324" y="276098"/>
                  </a:lnTo>
                  <a:lnTo>
                    <a:pt x="162432" y="276098"/>
                  </a:lnTo>
                  <a:lnTo>
                    <a:pt x="149732" y="230647"/>
                  </a:lnTo>
                  <a:lnTo>
                    <a:pt x="127126" y="197485"/>
                  </a:lnTo>
                  <a:lnTo>
                    <a:pt x="93964" y="174879"/>
                  </a:lnTo>
                  <a:lnTo>
                    <a:pt x="48513" y="162179"/>
                  </a:lnTo>
                  <a:lnTo>
                    <a:pt x="72852" y="157166"/>
                  </a:lnTo>
                  <a:lnTo>
                    <a:pt x="112004" y="139711"/>
                  </a:lnTo>
                  <a:lnTo>
                    <a:pt x="139715" y="111896"/>
                  </a:lnTo>
                  <a:lnTo>
                    <a:pt x="157273" y="72816"/>
                  </a:lnTo>
                  <a:lnTo>
                    <a:pt x="162432" y="48513"/>
                  </a:lnTo>
                  <a:lnTo>
                    <a:pt x="169336" y="48513"/>
                  </a:lnTo>
                  <a:lnTo>
                    <a:pt x="167697" y="40382"/>
                  </a:lnTo>
                  <a:lnTo>
                    <a:pt x="165480" y="0"/>
                  </a:lnTo>
                  <a:close/>
                </a:path>
                <a:path w="325120" h="325119">
                  <a:moveTo>
                    <a:pt x="169336" y="48513"/>
                  </a:moveTo>
                  <a:lnTo>
                    <a:pt x="162432" y="48513"/>
                  </a:lnTo>
                  <a:lnTo>
                    <a:pt x="167445" y="72816"/>
                  </a:lnTo>
                  <a:lnTo>
                    <a:pt x="184900" y="111896"/>
                  </a:lnTo>
                  <a:lnTo>
                    <a:pt x="212715" y="139711"/>
                  </a:lnTo>
                  <a:lnTo>
                    <a:pt x="251795" y="157166"/>
                  </a:lnTo>
                  <a:lnTo>
                    <a:pt x="276098" y="162179"/>
                  </a:lnTo>
                  <a:lnTo>
                    <a:pt x="251795" y="167338"/>
                  </a:lnTo>
                  <a:lnTo>
                    <a:pt x="212715" y="184896"/>
                  </a:lnTo>
                  <a:lnTo>
                    <a:pt x="184900" y="212607"/>
                  </a:lnTo>
                  <a:lnTo>
                    <a:pt x="167445" y="251759"/>
                  </a:lnTo>
                  <a:lnTo>
                    <a:pt x="162432" y="276098"/>
                  </a:lnTo>
                  <a:lnTo>
                    <a:pt x="169324" y="276098"/>
                  </a:lnTo>
                  <a:lnTo>
                    <a:pt x="174450" y="250602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74450" y="73882"/>
                  </a:lnTo>
                  <a:lnTo>
                    <a:pt x="169336" y="48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023" y="1828355"/>
              <a:ext cx="237109" cy="2371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86271" y="178460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59130" y="0"/>
                  </a:moveTo>
                  <a:lnTo>
                    <a:pt x="156918" y="40382"/>
                  </a:lnTo>
                  <a:lnTo>
                    <a:pt x="138824" y="101048"/>
                  </a:lnTo>
                  <a:lnTo>
                    <a:pt x="101262" y="138717"/>
                  </a:lnTo>
                  <a:lnTo>
                    <a:pt x="40421" y="156914"/>
                  </a:lnTo>
                  <a:lnTo>
                    <a:pt x="0" y="159131"/>
                  </a:lnTo>
                  <a:lnTo>
                    <a:pt x="0" y="165481"/>
                  </a:lnTo>
                  <a:lnTo>
                    <a:pt x="40421" y="167693"/>
                  </a:lnTo>
                  <a:lnTo>
                    <a:pt x="101262" y="185787"/>
                  </a:lnTo>
                  <a:lnTo>
                    <a:pt x="138824" y="223349"/>
                  </a:lnTo>
                  <a:lnTo>
                    <a:pt x="156918" y="284190"/>
                  </a:lnTo>
                  <a:lnTo>
                    <a:pt x="159130" y="324612"/>
                  </a:lnTo>
                  <a:lnTo>
                    <a:pt x="165480" y="324612"/>
                  </a:lnTo>
                  <a:lnTo>
                    <a:pt x="167697" y="284190"/>
                  </a:lnTo>
                  <a:lnTo>
                    <a:pt x="185894" y="223349"/>
                  </a:lnTo>
                  <a:lnTo>
                    <a:pt x="223563" y="185787"/>
                  </a:lnTo>
                  <a:lnTo>
                    <a:pt x="284229" y="167693"/>
                  </a:lnTo>
                  <a:lnTo>
                    <a:pt x="324612" y="165481"/>
                  </a:lnTo>
                  <a:lnTo>
                    <a:pt x="324612" y="159131"/>
                  </a:lnTo>
                  <a:lnTo>
                    <a:pt x="284229" y="156914"/>
                  </a:lnTo>
                  <a:lnTo>
                    <a:pt x="223563" y="138717"/>
                  </a:lnTo>
                  <a:lnTo>
                    <a:pt x="185894" y="101048"/>
                  </a:lnTo>
                  <a:lnTo>
                    <a:pt x="167697" y="40382"/>
                  </a:lnTo>
                  <a:lnTo>
                    <a:pt x="165480" y="0"/>
                  </a:lnTo>
                  <a:lnTo>
                    <a:pt x="15913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48692" y="726717"/>
            <a:ext cx="2798573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3600" spc="-570" dirty="0">
                <a:solidFill>
                  <a:srgbClr val="FF3586"/>
                </a:solidFill>
                <a:latin typeface="Trebuchet MS"/>
                <a:cs typeface="Trebuchet MS"/>
              </a:rPr>
              <a:t>0</a:t>
            </a:r>
            <a:r>
              <a:rPr lang="tr-TR" sz="3600" spc="-570" dirty="0">
                <a:solidFill>
                  <a:srgbClr val="FF3586"/>
                </a:solidFill>
                <a:latin typeface="Trebuchet MS"/>
                <a:cs typeface="Trebuchet MS"/>
              </a:rPr>
              <a:t> 3  </a:t>
            </a:r>
            <a:r>
              <a:rPr sz="3500" spc="-315" dirty="0">
                <a:solidFill>
                  <a:srgbClr val="000000"/>
                </a:solidFill>
                <a:latin typeface="Trebuchet MS"/>
                <a:cs typeface="Trebuchet MS"/>
              </a:rPr>
              <a:t>Technologies</a:t>
            </a:r>
            <a:endParaRPr sz="3500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7887" y="1383791"/>
            <a:ext cx="7304532" cy="3045481"/>
            <a:chOff x="627887" y="1383791"/>
            <a:chExt cx="7304532" cy="3045481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068" y="1697735"/>
              <a:ext cx="1395983" cy="4145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8792" y="1403603"/>
              <a:ext cx="859536" cy="8595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2791" y="1383791"/>
              <a:ext cx="624839" cy="8793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887" y="2526791"/>
              <a:ext cx="918972" cy="9189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3099" y="2574036"/>
              <a:ext cx="758951" cy="8717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7896" y="1403603"/>
              <a:ext cx="859536" cy="8595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7469" y="3812052"/>
              <a:ext cx="1097280" cy="6172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07714" y="2617291"/>
              <a:ext cx="1528572" cy="8595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5399" y="2571750"/>
              <a:ext cx="1607819" cy="10713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53911" y="4038599"/>
              <a:ext cx="1778508" cy="390144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22A7A60-1C8C-C245-9ABE-89300422CF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76" y="3747424"/>
            <a:ext cx="958773" cy="89637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19EC631-A6A6-AE41-90C3-2029143BB65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27" y="3747424"/>
            <a:ext cx="1528572" cy="7999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C9BFDA1-264F-BF48-A946-CBE5BEA65E1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47088F5-454D-054D-BEB0-A3D5A202CF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E1D540CA-3C36-3248-9262-9AAB7B74E08B}"/>
                </a:ext>
              </a:extLst>
            </p:cNvPr>
            <p:cNvSpPr/>
            <p:nvPr/>
          </p:nvSpPr>
          <p:spPr>
            <a:xfrm>
              <a:off x="276225" y="368807"/>
              <a:ext cx="8593455" cy="4588510"/>
            </a:xfrm>
            <a:custGeom>
              <a:avLst/>
              <a:gdLst/>
              <a:ahLst/>
              <a:cxnLst/>
              <a:rect l="l" t="t" r="r" b="b"/>
              <a:pathLst>
                <a:path w="8593455" h="4588510">
                  <a:moveTo>
                    <a:pt x="8593074" y="4318"/>
                  </a:moveTo>
                  <a:lnTo>
                    <a:pt x="8588756" y="0"/>
                  </a:lnTo>
                  <a:lnTo>
                    <a:pt x="8583549" y="0"/>
                  </a:lnTo>
                  <a:lnTo>
                    <a:pt x="8583549" y="4473714"/>
                  </a:lnTo>
                  <a:lnTo>
                    <a:pt x="8574024" y="4473714"/>
                  </a:lnTo>
                  <a:lnTo>
                    <a:pt x="19050" y="4473714"/>
                  </a:lnTo>
                  <a:lnTo>
                    <a:pt x="9525" y="4473714"/>
                  </a:lnTo>
                  <a:lnTo>
                    <a:pt x="9525" y="0"/>
                  </a:lnTo>
                  <a:lnTo>
                    <a:pt x="4267" y="0"/>
                  </a:lnTo>
                  <a:lnTo>
                    <a:pt x="0" y="4318"/>
                  </a:lnTo>
                  <a:lnTo>
                    <a:pt x="0" y="4583735"/>
                  </a:lnTo>
                  <a:lnTo>
                    <a:pt x="4267" y="4588002"/>
                  </a:lnTo>
                  <a:lnTo>
                    <a:pt x="8588756" y="4588002"/>
                  </a:lnTo>
                  <a:lnTo>
                    <a:pt x="8593074" y="4583735"/>
                  </a:lnTo>
                  <a:lnTo>
                    <a:pt x="8593074" y="4568952"/>
                  </a:lnTo>
                  <a:lnTo>
                    <a:pt x="8593074" y="4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noProof="1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93C88442-6B82-E547-B1D6-64C476EF23BD}"/>
                </a:ext>
              </a:extLst>
            </p:cNvPr>
            <p:cNvSpPr/>
            <p:nvPr/>
          </p:nvSpPr>
          <p:spPr>
            <a:xfrm>
              <a:off x="285750" y="685037"/>
              <a:ext cx="8574405" cy="4157979"/>
            </a:xfrm>
            <a:custGeom>
              <a:avLst/>
              <a:gdLst/>
              <a:ahLst/>
              <a:cxnLst/>
              <a:rect l="l" t="t" r="r" b="b"/>
              <a:pathLst>
                <a:path w="8574405" h="4157979">
                  <a:moveTo>
                    <a:pt x="0" y="4157472"/>
                  </a:moveTo>
                  <a:lnTo>
                    <a:pt x="8574024" y="415747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5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noProof="1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FD7EB74-CD28-714D-BE30-41BD426C3236}"/>
                </a:ext>
              </a:extLst>
            </p:cNvPr>
            <p:cNvSpPr/>
            <p:nvPr/>
          </p:nvSpPr>
          <p:spPr>
            <a:xfrm>
              <a:off x="285750" y="273558"/>
              <a:ext cx="8574405" cy="4569460"/>
            </a:xfrm>
            <a:custGeom>
              <a:avLst/>
              <a:gdLst/>
              <a:ahLst/>
              <a:cxnLst/>
              <a:rect l="l" t="t" r="r" b="b"/>
              <a:pathLst>
                <a:path w="8574405" h="4569460">
                  <a:moveTo>
                    <a:pt x="0" y="4568952"/>
                  </a:moveTo>
                  <a:lnTo>
                    <a:pt x="8574024" y="4568952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noProof="1"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042EBC00-CA18-3B49-8591-6E6D5B58C8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50" y="273558"/>
              <a:ext cx="8574024" cy="411479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F2A18B0-E68F-7049-B7EB-CF38F95368CB}"/>
                </a:ext>
              </a:extLst>
            </p:cNvPr>
            <p:cNvSpPr/>
            <p:nvPr/>
          </p:nvSpPr>
          <p:spPr>
            <a:xfrm>
              <a:off x="285750" y="273558"/>
              <a:ext cx="8574405" cy="411480"/>
            </a:xfrm>
            <a:custGeom>
              <a:avLst/>
              <a:gdLst/>
              <a:ahLst/>
              <a:cxnLst/>
              <a:rect l="l" t="t" r="r" b="b"/>
              <a:pathLst>
                <a:path w="8574405" h="411480">
                  <a:moveTo>
                    <a:pt x="0" y="411479"/>
                  </a:moveTo>
                  <a:lnTo>
                    <a:pt x="8574024" y="411479"/>
                  </a:lnTo>
                  <a:lnTo>
                    <a:pt x="8574024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noProof="1"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9CD29EC-7B93-8C4D-8555-B3D88BC6007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0707" y="380999"/>
              <a:ext cx="195072" cy="195579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C190D219-97E1-C242-8F14-2235C9C2E6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811" y="380999"/>
              <a:ext cx="195072" cy="195579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2C6B0448-3973-F849-AD24-2E57C922644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6259" y="380999"/>
              <a:ext cx="195072" cy="195579"/>
            </a:xfrm>
            <a:prstGeom prst="rect">
              <a:avLst/>
            </a:prstGeom>
          </p:spPr>
        </p:pic>
      </p:grpSp>
      <p:sp>
        <p:nvSpPr>
          <p:cNvPr id="14" name="object 24">
            <a:extLst>
              <a:ext uri="{FF2B5EF4-FFF2-40B4-BE49-F238E27FC236}">
                <a16:creationId xmlns:a16="http://schemas.microsoft.com/office/drawing/2014/main" id="{A8D6F1F8-D034-4A43-B40F-F1BE25476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627" y="720089"/>
            <a:ext cx="213741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500" noProof="1">
                <a:solidFill>
                  <a:schemeClr val="tx1"/>
                </a:solidFill>
                <a:latin typeface="Trebuchet MS"/>
                <a:cs typeface="Trebuchet MS"/>
              </a:rPr>
              <a:t>Dataset</a:t>
            </a:r>
            <a:endParaRPr sz="3500" noProof="1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5" name="Flowchart: Magnetic Disk 34">
            <a:extLst>
              <a:ext uri="{FF2B5EF4-FFF2-40B4-BE49-F238E27FC236}">
                <a16:creationId xmlns:a16="http://schemas.microsoft.com/office/drawing/2014/main" id="{5918FB96-BF37-B24B-BC3F-3D9616B679FC}"/>
              </a:ext>
            </a:extLst>
          </p:cNvPr>
          <p:cNvSpPr/>
          <p:nvPr/>
        </p:nvSpPr>
        <p:spPr>
          <a:xfrm>
            <a:off x="3657600" y="1363457"/>
            <a:ext cx="1295400" cy="798324"/>
          </a:xfrm>
          <a:prstGeom prst="flowChartMagneticDisk">
            <a:avLst/>
          </a:prstGeom>
          <a:solidFill>
            <a:srgbClr val="6B7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noProof="1">
                <a:solidFill>
                  <a:schemeClr val="bg1">
                    <a:lumMod val="95000"/>
                  </a:schemeClr>
                </a:solidFill>
              </a:rPr>
              <a:t>Paper</a:t>
            </a:r>
            <a:endParaRPr lang="en-US" noProof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lowchart: Magnetic Disk 38">
            <a:extLst>
              <a:ext uri="{FF2B5EF4-FFF2-40B4-BE49-F238E27FC236}">
                <a16:creationId xmlns:a16="http://schemas.microsoft.com/office/drawing/2014/main" id="{C39F1914-8D25-7A4F-93BD-CE319CA60120}"/>
              </a:ext>
            </a:extLst>
          </p:cNvPr>
          <p:cNvSpPr/>
          <p:nvPr/>
        </p:nvSpPr>
        <p:spPr>
          <a:xfrm>
            <a:off x="3657600" y="2236248"/>
            <a:ext cx="1295400" cy="798324"/>
          </a:xfrm>
          <a:prstGeom prst="flowChartMagneticDisk">
            <a:avLst/>
          </a:prstGeom>
          <a:solidFill>
            <a:srgbClr val="6B7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noProof="1">
                <a:solidFill>
                  <a:schemeClr val="bg1">
                    <a:lumMod val="95000"/>
                  </a:schemeClr>
                </a:solidFill>
              </a:rPr>
              <a:t>Task</a:t>
            </a:r>
            <a:endParaRPr lang="en-US" noProof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Flowchart: Magnetic Disk 39">
            <a:extLst>
              <a:ext uri="{FF2B5EF4-FFF2-40B4-BE49-F238E27FC236}">
                <a16:creationId xmlns:a16="http://schemas.microsoft.com/office/drawing/2014/main" id="{E767A49E-EA08-254D-B629-24CBD1CFE658}"/>
              </a:ext>
            </a:extLst>
          </p:cNvPr>
          <p:cNvSpPr/>
          <p:nvPr/>
        </p:nvSpPr>
        <p:spPr>
          <a:xfrm>
            <a:off x="3657600" y="3134813"/>
            <a:ext cx="1295400" cy="798324"/>
          </a:xfrm>
          <a:prstGeom prst="flowChartMagneticDisk">
            <a:avLst/>
          </a:prstGeom>
          <a:solidFill>
            <a:srgbClr val="6B7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noProof="1">
                <a:solidFill>
                  <a:schemeClr val="bg1">
                    <a:lumMod val="95000"/>
                  </a:schemeClr>
                </a:solidFill>
              </a:rPr>
              <a:t>Area</a:t>
            </a:r>
            <a:endParaRPr lang="en-US" noProof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Action Button: Document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DD7FAE-7E2C-7346-A64B-B9C672994B22}"/>
              </a:ext>
            </a:extLst>
          </p:cNvPr>
          <p:cNvSpPr/>
          <p:nvPr/>
        </p:nvSpPr>
        <p:spPr>
          <a:xfrm>
            <a:off x="480060" y="1868147"/>
            <a:ext cx="1219200" cy="1524000"/>
          </a:xfrm>
          <a:prstGeom prst="actionButtonDocument">
            <a:avLst/>
          </a:prstGeom>
          <a:solidFill>
            <a:srgbClr val="627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333F56-918C-5640-BB6D-6E7F0E1E42EC}"/>
              </a:ext>
            </a:extLst>
          </p:cNvPr>
          <p:cNvSpPr txBox="1"/>
          <p:nvPr/>
        </p:nvSpPr>
        <p:spPr>
          <a:xfrm>
            <a:off x="228600" y="3392147"/>
            <a:ext cx="18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noProof="1"/>
              <a:t>PapersWithCode</a:t>
            </a:r>
            <a:endParaRPr lang="en-US" noProof="1"/>
          </a:p>
        </p:txBody>
      </p:sp>
      <p:sp>
        <p:nvSpPr>
          <p:cNvPr id="20" name="Rectangle: Rounded Corners 44">
            <a:extLst>
              <a:ext uri="{FF2B5EF4-FFF2-40B4-BE49-F238E27FC236}">
                <a16:creationId xmlns:a16="http://schemas.microsoft.com/office/drawing/2014/main" id="{73FE6237-A23F-2E41-B680-E5294685E2D5}"/>
              </a:ext>
            </a:extLst>
          </p:cNvPr>
          <p:cNvSpPr/>
          <p:nvPr/>
        </p:nvSpPr>
        <p:spPr>
          <a:xfrm>
            <a:off x="2028697" y="2190217"/>
            <a:ext cx="1219200" cy="890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noProof="1"/>
              <a:t>Crawler/Parser</a:t>
            </a:r>
            <a:endParaRPr lang="en-US" sz="1100" noProof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E2A8EA-E8F7-124A-B7B6-E92CF2D7D853}"/>
              </a:ext>
            </a:extLst>
          </p:cNvPr>
          <p:cNvCxnSpPr>
            <a:stCxn id="18" idx="0"/>
            <a:endCxn id="20" idx="1"/>
          </p:cNvCxnSpPr>
          <p:nvPr/>
        </p:nvCxnSpPr>
        <p:spPr>
          <a:xfrm>
            <a:off x="1699260" y="2630147"/>
            <a:ext cx="329437" cy="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5C3166-F93D-7544-8712-33DA3647F304}"/>
              </a:ext>
            </a:extLst>
          </p:cNvPr>
          <p:cNvCxnSpPr>
            <a:stCxn id="20" idx="3"/>
            <a:endCxn id="15" idx="2"/>
          </p:cNvCxnSpPr>
          <p:nvPr/>
        </p:nvCxnSpPr>
        <p:spPr>
          <a:xfrm flipV="1">
            <a:off x="3247897" y="1762619"/>
            <a:ext cx="409703" cy="87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BDEE36-2134-3C4E-9831-86669A7AC66F}"/>
              </a:ext>
            </a:extLst>
          </p:cNvPr>
          <p:cNvCxnSpPr>
            <a:stCxn id="20" idx="3"/>
            <a:endCxn id="16" idx="2"/>
          </p:cNvCxnSpPr>
          <p:nvPr/>
        </p:nvCxnSpPr>
        <p:spPr>
          <a:xfrm>
            <a:off x="3247897" y="2635410"/>
            <a:ext cx="409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A0A2A3-CD4E-D947-85B8-F302AF261096}"/>
              </a:ext>
            </a:extLst>
          </p:cNvPr>
          <p:cNvCxnSpPr>
            <a:stCxn id="20" idx="3"/>
            <a:endCxn id="17" idx="2"/>
          </p:cNvCxnSpPr>
          <p:nvPr/>
        </p:nvCxnSpPr>
        <p:spPr>
          <a:xfrm>
            <a:off x="3247897" y="2635410"/>
            <a:ext cx="409703" cy="89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F3EA33-FFC0-7644-969A-5ADD925B3F4D}"/>
              </a:ext>
            </a:extLst>
          </p:cNvPr>
          <p:cNvSpPr/>
          <p:nvPr/>
        </p:nvSpPr>
        <p:spPr>
          <a:xfrm>
            <a:off x="5068059" y="1562952"/>
            <a:ext cx="3103373" cy="483095"/>
          </a:xfrm>
          <a:prstGeom prst="rect">
            <a:avLst/>
          </a:prstGeom>
          <a:solidFill>
            <a:srgbClr val="6B727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id, title, abstract, published_date, authors, pdf_url, github_url</a:t>
            </a:r>
            <a:r>
              <a:rPr lang="tr-TR" sz="1400" noProof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tasks</a:t>
            </a:r>
            <a:endParaRPr lang="en-US" sz="1400" noProof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99703E-7E0C-CA4E-9C3C-D525337AE285}"/>
              </a:ext>
            </a:extLst>
          </p:cNvPr>
          <p:cNvSpPr/>
          <p:nvPr/>
        </p:nvSpPr>
        <p:spPr>
          <a:xfrm>
            <a:off x="5068060" y="2424373"/>
            <a:ext cx="3103373" cy="483095"/>
          </a:xfrm>
          <a:prstGeom prst="rect">
            <a:avLst/>
          </a:prstGeom>
          <a:solidFill>
            <a:srgbClr val="6B727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task_id, task_name, description, area_</a:t>
            </a:r>
            <a:r>
              <a:rPr lang="tr-TR" sz="1400" noProof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id</a:t>
            </a:r>
            <a:endParaRPr lang="en-US" sz="1400" noProof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2872F5-9D19-8248-923A-AA4137A595FE}"/>
              </a:ext>
            </a:extLst>
          </p:cNvPr>
          <p:cNvSpPr/>
          <p:nvPr/>
        </p:nvSpPr>
        <p:spPr>
          <a:xfrm>
            <a:off x="5068059" y="3303353"/>
            <a:ext cx="3103373" cy="483095"/>
          </a:xfrm>
          <a:prstGeom prst="rect">
            <a:avLst/>
          </a:prstGeom>
          <a:solidFill>
            <a:srgbClr val="6B727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1">
                <a:solidFill>
                  <a:schemeClr val="bg1">
                    <a:lumMod val="95000"/>
                  </a:schemeClr>
                </a:solidFill>
              </a:rPr>
              <a:t>area_id, area_name</a:t>
            </a: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B875D702-2A89-D649-BDE4-54A793E885C2}"/>
              </a:ext>
            </a:extLst>
          </p:cNvPr>
          <p:cNvSpPr txBox="1">
            <a:spLocks/>
          </p:cNvSpPr>
          <p:nvPr/>
        </p:nvSpPr>
        <p:spPr>
          <a:xfrm>
            <a:off x="3962400" y="3913792"/>
            <a:ext cx="9163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tr-TR" sz="1600" i="1" kern="0" noProof="1">
                <a:solidFill>
                  <a:schemeClr val="tx1"/>
                </a:solidFill>
                <a:latin typeface="Trebuchet MS"/>
                <a:cs typeface="Trebuchet MS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17837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411</Words>
  <Application>Microsoft Office PowerPoint</Application>
  <PresentationFormat>Ekran Gösterisi (16:9)</PresentationFormat>
  <Paragraphs>82</Paragraphs>
  <Slides>24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2" baseType="lpstr">
      <vt:lpstr>Arial</vt:lpstr>
      <vt:lpstr>Arial MT</vt:lpstr>
      <vt:lpstr>Calibri</vt:lpstr>
      <vt:lpstr>Copperplate</vt:lpstr>
      <vt:lpstr>Tahoma</vt:lpstr>
      <vt:lpstr>Times New Roman</vt:lpstr>
      <vt:lpstr>Trebuchet MS</vt:lpstr>
      <vt:lpstr>Office Theme</vt:lpstr>
      <vt:lpstr>ACADEMIC RESEARCH  RECOMMENDER   SYSTEM</vt:lpstr>
      <vt:lpstr>Table of contents</vt:lpstr>
      <vt:lpstr>PowerPoint Sunusu</vt:lpstr>
      <vt:lpstr>PowerPoint Sunusu</vt:lpstr>
      <vt:lpstr>Problems</vt:lpstr>
      <vt:lpstr>PowerPoint Sunusu</vt:lpstr>
      <vt:lpstr>Our Difference</vt:lpstr>
      <vt:lpstr>0 3  Technologies</vt:lpstr>
      <vt:lpstr>Dataset</vt:lpstr>
      <vt:lpstr>PowerPoint Sunusu</vt:lpstr>
      <vt:lpstr> AI</vt:lpstr>
      <vt:lpstr>PowerPoint Sunusu</vt:lpstr>
      <vt:lpstr>05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Potential Risks</vt:lpstr>
      <vt:lpstr>PowerPoint Sunusu</vt:lpstr>
      <vt:lpstr>PowerPoint Sunusu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RESEARCH RECOMMENDER SYSTEM</dc:title>
  <cp:lastModifiedBy>Berkan Özdemir</cp:lastModifiedBy>
  <cp:revision>21</cp:revision>
  <dcterms:created xsi:type="dcterms:W3CDTF">2022-01-19T12:38:14Z</dcterms:created>
  <dcterms:modified xsi:type="dcterms:W3CDTF">2022-01-22T09:27:48Z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2022-01-15T00:00:00Z</vt:filetime>
  </property>
  <property fmtid="{D5CDD505-2E9C-101B-9397-08002B2CF9AE}" pid="3" name="Creator">
    <vt:lpwstr>Microsoft® PowerPoint® Microsoft 365 için</vt:lpwstr>
  </property>
  <property fmtid="{D5CDD505-2E9C-101B-9397-08002B2CF9AE}" pid="4" name="LastSaved">
    <vt:filetime>2022-01-19T00:00:00Z</vt:filetime>
  </property>
</Properties>
</file>